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ugrats Sans" charset="1" panose="00000000000000000000"/>
      <p:regular r:id="rId11"/>
    </p:embeddedFont>
    <p:embeddedFont>
      <p:font typeface="Rustic Printed" charset="1" panose="00000000000000000000"/>
      <p:regular r:id="rId12"/>
    </p:embeddedFont>
    <p:embeddedFont>
      <p:font typeface="TAN Meringue" charset="1" panose="00000000000000000000"/>
      <p:regular r:id="rId13"/>
    </p:embeddedFont>
    <p:embeddedFont>
      <p:font typeface="Raleway" charset="1" panose="020B0503030101060003"/>
      <p:regular r:id="rId14"/>
    </p:embeddedFont>
    <p:embeddedFont>
      <p:font typeface="Raleway Bold" charset="1" panose="020B0803030101060003"/>
      <p:regular r:id="rId15"/>
    </p:embeddedFont>
    <p:embeddedFont>
      <p:font typeface="Raleway Thin" charset="1" panose="020B0203030101060003"/>
      <p:regular r:id="rId16"/>
    </p:embeddedFont>
    <p:embeddedFont>
      <p:font typeface="Raleway Heavy" charset="1" panose="020B00030301010600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9.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3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3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3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4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17.jpe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0.jpeg" Type="http://schemas.openxmlformats.org/officeDocument/2006/relationships/image"/><Relationship Id="rId8" Target="../media/image3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466" t="0" r="-10466" b="0"/>
            </a:stretch>
          </a:blipFill>
        </p:spPr>
      </p:sp>
      <p:sp>
        <p:nvSpPr>
          <p:cNvPr name="Freeform 3" id="3"/>
          <p:cNvSpPr/>
          <p:nvPr/>
        </p:nvSpPr>
        <p:spPr>
          <a:xfrm flipH="false" flipV="false" rot="0">
            <a:off x="-3341670" y="4624420"/>
            <a:ext cx="8740740" cy="5662580"/>
          </a:xfrm>
          <a:custGeom>
            <a:avLst/>
            <a:gdLst/>
            <a:ahLst/>
            <a:cxnLst/>
            <a:rect r="r" b="b" t="t" l="l"/>
            <a:pathLst>
              <a:path h="5662580" w="8740740">
                <a:moveTo>
                  <a:pt x="0" y="0"/>
                </a:moveTo>
                <a:lnTo>
                  <a:pt x="8740740" y="0"/>
                </a:lnTo>
                <a:lnTo>
                  <a:pt x="8740740" y="5662580"/>
                </a:lnTo>
                <a:lnTo>
                  <a:pt x="0" y="5662580"/>
                </a:lnTo>
                <a:lnTo>
                  <a:pt x="0" y="0"/>
                </a:lnTo>
                <a:close/>
              </a:path>
            </a:pathLst>
          </a:custGeom>
          <a:blipFill>
            <a:blip r:embed="rId3">
              <a:extLst>
                <a:ext uri="{96DAC541-7B7A-43D3-8B79-37D633B846F1}">
                  <asvg:svgBlip xmlns:asvg="http://schemas.microsoft.com/office/drawing/2016/SVG/main" r:embed="rId4"/>
                </a:ext>
              </a:extLst>
            </a:blip>
            <a:stretch>
              <a:fillRect l="0" t="0" r="0" b="-78356"/>
            </a:stretch>
          </a:blipFill>
        </p:spPr>
      </p:sp>
      <p:sp>
        <p:nvSpPr>
          <p:cNvPr name="Freeform 4" id="4"/>
          <p:cNvSpPr/>
          <p:nvPr/>
        </p:nvSpPr>
        <p:spPr>
          <a:xfrm flipH="false" flipV="false" rot="0">
            <a:off x="3956288" y="5143500"/>
            <a:ext cx="3140811" cy="1406955"/>
          </a:xfrm>
          <a:custGeom>
            <a:avLst/>
            <a:gdLst/>
            <a:ahLst/>
            <a:cxnLst/>
            <a:rect r="r" b="b" t="t" l="l"/>
            <a:pathLst>
              <a:path h="1406955" w="3140811">
                <a:moveTo>
                  <a:pt x="0" y="0"/>
                </a:moveTo>
                <a:lnTo>
                  <a:pt x="3140811" y="0"/>
                </a:lnTo>
                <a:lnTo>
                  <a:pt x="3140811" y="1406955"/>
                </a:lnTo>
                <a:lnTo>
                  <a:pt x="0" y="1406955"/>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157939"/>
            </a:stretch>
          </a:blipFill>
        </p:spPr>
      </p:sp>
      <p:sp>
        <p:nvSpPr>
          <p:cNvPr name="Freeform 5" id="5"/>
          <p:cNvSpPr/>
          <p:nvPr/>
        </p:nvSpPr>
        <p:spPr>
          <a:xfrm flipH="false" flipV="false" rot="0">
            <a:off x="70143" y="-1923344"/>
            <a:ext cx="7775292" cy="5904088"/>
          </a:xfrm>
          <a:custGeom>
            <a:avLst/>
            <a:gdLst/>
            <a:ahLst/>
            <a:cxnLst/>
            <a:rect r="r" b="b" t="t" l="l"/>
            <a:pathLst>
              <a:path h="5904088" w="7775292">
                <a:moveTo>
                  <a:pt x="0" y="0"/>
                </a:moveTo>
                <a:lnTo>
                  <a:pt x="7775293" y="0"/>
                </a:lnTo>
                <a:lnTo>
                  <a:pt x="7775293" y="5904088"/>
                </a:lnTo>
                <a:lnTo>
                  <a:pt x="0" y="5904088"/>
                </a:lnTo>
                <a:lnTo>
                  <a:pt x="0" y="0"/>
                </a:lnTo>
                <a:close/>
              </a:path>
            </a:pathLst>
          </a:custGeom>
          <a:blipFill>
            <a:blip r:embed="rId7">
              <a:extLst>
                <a:ext uri="{96DAC541-7B7A-43D3-8B79-37D633B846F1}">
                  <asvg:svgBlip xmlns:asvg="http://schemas.microsoft.com/office/drawing/2016/SVG/main" r:embed="rId8"/>
                </a:ext>
              </a:extLst>
            </a:blip>
            <a:stretch>
              <a:fillRect l="0" t="-70622" r="-12128" b="0"/>
            </a:stretch>
          </a:blipFill>
        </p:spPr>
      </p:sp>
      <p:sp>
        <p:nvSpPr>
          <p:cNvPr name="Freeform 6" id="6"/>
          <p:cNvSpPr/>
          <p:nvPr/>
        </p:nvSpPr>
        <p:spPr>
          <a:xfrm flipH="false" flipV="false" rot="0">
            <a:off x="2755068" y="2590843"/>
            <a:ext cx="2170883" cy="548148"/>
          </a:xfrm>
          <a:custGeom>
            <a:avLst/>
            <a:gdLst/>
            <a:ahLst/>
            <a:cxnLst/>
            <a:rect r="r" b="b" t="t" l="l"/>
            <a:pathLst>
              <a:path h="548148" w="2170883">
                <a:moveTo>
                  <a:pt x="0" y="0"/>
                </a:moveTo>
                <a:lnTo>
                  <a:pt x="2170884" y="0"/>
                </a:lnTo>
                <a:lnTo>
                  <a:pt x="2170884" y="548148"/>
                </a:lnTo>
                <a:lnTo>
                  <a:pt x="0" y="548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760418" y="9191625"/>
            <a:ext cx="8170036" cy="653415"/>
          </a:xfrm>
          <a:prstGeom prst="rect">
            <a:avLst/>
          </a:prstGeom>
        </p:spPr>
        <p:txBody>
          <a:bodyPr anchor="t" rtlCol="false" tIns="0" lIns="0" bIns="0" rIns="0">
            <a:spAutoFit/>
          </a:bodyPr>
          <a:lstStyle/>
          <a:p>
            <a:pPr>
              <a:lnSpc>
                <a:spcPts val="5459"/>
              </a:lnSpc>
            </a:pPr>
            <a:r>
              <a:rPr lang="en-US" sz="3900">
                <a:solidFill>
                  <a:srgbClr val="F6F6F6"/>
                </a:solidFill>
                <a:latin typeface="TAN Meringue"/>
              </a:rPr>
              <a:t>KELOMPOK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597026" y="-484194"/>
            <a:ext cx="9741026" cy="11255387"/>
          </a:xfrm>
          <a:custGeom>
            <a:avLst/>
            <a:gdLst/>
            <a:ahLst/>
            <a:cxnLst/>
            <a:rect r="r" b="b" t="t" l="l"/>
            <a:pathLst>
              <a:path h="11255387" w="9741026">
                <a:moveTo>
                  <a:pt x="0" y="0"/>
                </a:moveTo>
                <a:lnTo>
                  <a:pt x="9741026" y="0"/>
                </a:lnTo>
                <a:lnTo>
                  <a:pt x="9741026" y="11255388"/>
                </a:lnTo>
                <a:lnTo>
                  <a:pt x="0" y="11255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559859"/>
            <a:ext cx="6891785" cy="6891758"/>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74040" t="-32564" r="-61915" b="0"/>
              </a:stretch>
            </a:blipFill>
          </p:spPr>
        </p:sp>
      </p:grpSp>
      <p:sp>
        <p:nvSpPr>
          <p:cNvPr name="Freeform 5" id="5"/>
          <p:cNvSpPr/>
          <p:nvPr/>
        </p:nvSpPr>
        <p:spPr>
          <a:xfrm flipH="false" flipV="false" rot="0">
            <a:off x="14072665" y="1811152"/>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288893" y="2055440"/>
            <a:ext cx="7773225" cy="1504950"/>
          </a:xfrm>
          <a:prstGeom prst="rect">
            <a:avLst/>
          </a:prstGeom>
        </p:spPr>
        <p:txBody>
          <a:bodyPr anchor="t" rtlCol="false" tIns="0" lIns="0" bIns="0" rIns="0">
            <a:spAutoFit/>
          </a:bodyPr>
          <a:lstStyle/>
          <a:p>
            <a:pPr>
              <a:lnSpc>
                <a:spcPts val="10500"/>
              </a:lnSpc>
            </a:pPr>
            <a:r>
              <a:rPr lang="en-US" sz="7500" spc="-375">
                <a:solidFill>
                  <a:srgbClr val="000000"/>
                </a:solidFill>
                <a:latin typeface="Rustic Printed"/>
              </a:rPr>
              <a:t>HASHING PASSWORD </a:t>
            </a:r>
          </a:p>
        </p:txBody>
      </p:sp>
      <p:sp>
        <p:nvSpPr>
          <p:cNvPr name="Freeform 7" id="7"/>
          <p:cNvSpPr/>
          <p:nvPr/>
        </p:nvSpPr>
        <p:spPr>
          <a:xfrm flipH="false" flipV="false" rot="0">
            <a:off x="14552702" y="845576"/>
            <a:ext cx="3075983" cy="1377915"/>
          </a:xfrm>
          <a:custGeom>
            <a:avLst/>
            <a:gdLst/>
            <a:ahLst/>
            <a:cxnLst/>
            <a:rect r="r" b="b" t="t" l="l"/>
            <a:pathLst>
              <a:path h="1377915" w="3075983">
                <a:moveTo>
                  <a:pt x="0" y="0"/>
                </a:moveTo>
                <a:lnTo>
                  <a:pt x="3075983" y="0"/>
                </a:lnTo>
                <a:lnTo>
                  <a:pt x="3075983" y="1377915"/>
                </a:lnTo>
                <a:lnTo>
                  <a:pt x="0" y="1377915"/>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8" id="8"/>
          <p:cNvSpPr txBox="true"/>
          <p:nvPr/>
        </p:nvSpPr>
        <p:spPr>
          <a:xfrm rot="0">
            <a:off x="16062118" y="751821"/>
            <a:ext cx="1409395" cy="1301750"/>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10</a:t>
            </a:r>
          </a:p>
        </p:txBody>
      </p:sp>
      <p:sp>
        <p:nvSpPr>
          <p:cNvPr name="TextBox 9" id="9"/>
          <p:cNvSpPr txBox="true"/>
          <p:nvPr/>
        </p:nvSpPr>
        <p:spPr>
          <a:xfrm rot="0">
            <a:off x="8288893" y="4335226"/>
            <a:ext cx="7585171" cy="2415096"/>
          </a:xfrm>
          <a:prstGeom prst="rect">
            <a:avLst/>
          </a:prstGeom>
        </p:spPr>
        <p:txBody>
          <a:bodyPr anchor="t" rtlCol="false" tIns="0" lIns="0" bIns="0" rIns="0">
            <a:spAutoFit/>
          </a:bodyPr>
          <a:lstStyle/>
          <a:p>
            <a:pPr algn="just">
              <a:lnSpc>
                <a:spcPts val="4884"/>
              </a:lnSpc>
              <a:spcBef>
                <a:spcPct val="0"/>
              </a:spcBef>
            </a:pPr>
            <a:r>
              <a:rPr lang="en-US" sz="3489">
                <a:solidFill>
                  <a:srgbClr val="000000"/>
                </a:solidFill>
                <a:latin typeface="Raleway"/>
              </a:rPr>
              <a:t>Fitur ini berfungsi untuk memberi pemberitahuan jika password yang dimasukkan tidak sesuai saat di register/di daftar.</a:t>
            </a:r>
          </a:p>
        </p:txBody>
      </p:sp>
      <p:grpSp>
        <p:nvGrpSpPr>
          <p:cNvPr name="Group 10" id="10"/>
          <p:cNvGrpSpPr/>
          <p:nvPr/>
        </p:nvGrpSpPr>
        <p:grpSpPr>
          <a:xfrm rot="0">
            <a:off x="16682373" y="8681373"/>
            <a:ext cx="576927" cy="57692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16010196" y="8681373"/>
            <a:ext cx="576927" cy="5769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6" id="16"/>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92" t="-18309" r="-7145" b="0"/>
            </a:stretch>
          </a:blipFill>
        </p:spPr>
      </p:sp>
      <p:sp>
        <p:nvSpPr>
          <p:cNvPr name="Freeform 3" id="3"/>
          <p:cNvSpPr/>
          <p:nvPr/>
        </p:nvSpPr>
        <p:spPr>
          <a:xfrm flipH="false" flipV="false" rot="0">
            <a:off x="11267977" y="1596336"/>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005204" y="1581580"/>
            <a:ext cx="6254096" cy="3561920"/>
          </a:xfrm>
          <a:prstGeom prst="rect">
            <a:avLst/>
          </a:prstGeom>
        </p:spPr>
        <p:txBody>
          <a:bodyPr anchor="t" rtlCol="false" tIns="0" lIns="0" bIns="0" rIns="0">
            <a:spAutoFit/>
          </a:bodyPr>
          <a:lstStyle/>
          <a:p>
            <a:pPr>
              <a:lnSpc>
                <a:spcPts val="12782"/>
              </a:lnSpc>
            </a:pPr>
            <a:r>
              <a:rPr lang="en-US" sz="11114" spc="-555">
                <a:solidFill>
                  <a:srgbClr val="F6F6F6"/>
                </a:solidFill>
                <a:latin typeface="Rustic Printed"/>
              </a:rPr>
              <a:t>UPDATE DATA</a:t>
            </a:r>
          </a:p>
        </p:txBody>
      </p:sp>
      <p:sp>
        <p:nvSpPr>
          <p:cNvPr name="TextBox 5" id="5"/>
          <p:cNvSpPr txBox="true"/>
          <p:nvPr/>
        </p:nvSpPr>
        <p:spPr>
          <a:xfrm rot="0">
            <a:off x="11268883" y="5191327"/>
            <a:ext cx="5726737" cy="1088528"/>
          </a:xfrm>
          <a:prstGeom prst="rect">
            <a:avLst/>
          </a:prstGeom>
        </p:spPr>
        <p:txBody>
          <a:bodyPr anchor="t" rtlCol="false" tIns="0" lIns="0" bIns="0" rIns="0">
            <a:spAutoFit/>
          </a:bodyPr>
          <a:lstStyle/>
          <a:p>
            <a:pPr>
              <a:lnSpc>
                <a:spcPts val="4052"/>
              </a:lnSpc>
            </a:pPr>
            <a:r>
              <a:rPr lang="en-US" sz="2894">
                <a:solidFill>
                  <a:srgbClr val="F6F6F6"/>
                </a:solidFill>
                <a:latin typeface="Rugrats Sans"/>
              </a:rPr>
              <a:t>Fitur ini berfungsi untuk mengupdate data user </a:t>
            </a:r>
          </a:p>
        </p:txBody>
      </p:sp>
      <p:sp>
        <p:nvSpPr>
          <p:cNvPr name="Freeform 6" id="6"/>
          <p:cNvSpPr/>
          <p:nvPr/>
        </p:nvSpPr>
        <p:spPr>
          <a:xfrm flipH="false" flipV="false" rot="0">
            <a:off x="-1518262" y="4788260"/>
            <a:ext cx="7645446" cy="8834024"/>
          </a:xfrm>
          <a:custGeom>
            <a:avLst/>
            <a:gdLst/>
            <a:ahLst/>
            <a:cxnLst/>
            <a:rect r="r" b="b" t="t" l="l"/>
            <a:pathLst>
              <a:path h="8834024" w="7645446">
                <a:moveTo>
                  <a:pt x="0" y="0"/>
                </a:moveTo>
                <a:lnTo>
                  <a:pt x="7645447" y="0"/>
                </a:lnTo>
                <a:lnTo>
                  <a:pt x="7645447" y="8834024"/>
                </a:lnTo>
                <a:lnTo>
                  <a:pt x="0" y="8834024"/>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8696" y="4566339"/>
            <a:ext cx="2759017" cy="1235927"/>
          </a:xfrm>
          <a:custGeom>
            <a:avLst/>
            <a:gdLst/>
            <a:ahLst/>
            <a:cxnLst/>
            <a:rect r="r" b="b" t="t" l="l"/>
            <a:pathLst>
              <a:path h="1235927" w="2759017">
                <a:moveTo>
                  <a:pt x="0" y="0"/>
                </a:moveTo>
                <a:lnTo>
                  <a:pt x="2759016" y="0"/>
                </a:lnTo>
                <a:lnTo>
                  <a:pt x="2759016" y="1235927"/>
                </a:lnTo>
                <a:lnTo>
                  <a:pt x="0" y="1235927"/>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grpSp>
        <p:nvGrpSpPr>
          <p:cNvPr name="Group 8" id="8"/>
          <p:cNvGrpSpPr/>
          <p:nvPr/>
        </p:nvGrpSpPr>
        <p:grpSpPr>
          <a:xfrm rot="0">
            <a:off x="16682373" y="8681373"/>
            <a:ext cx="576927" cy="5769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6010196" y="8681373"/>
            <a:ext cx="576927" cy="5769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286" t="-9393" r="-107" b="0"/>
            </a:stretch>
          </a:blipFill>
        </p:spPr>
      </p:sp>
      <p:sp>
        <p:nvSpPr>
          <p:cNvPr name="Freeform 3" id="3"/>
          <p:cNvSpPr/>
          <p:nvPr/>
        </p:nvSpPr>
        <p:spPr>
          <a:xfrm flipH="false" flipV="false" rot="0">
            <a:off x="11267977" y="1596336"/>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005204" y="1581580"/>
            <a:ext cx="6254096" cy="3561920"/>
          </a:xfrm>
          <a:prstGeom prst="rect">
            <a:avLst/>
          </a:prstGeom>
        </p:spPr>
        <p:txBody>
          <a:bodyPr anchor="t" rtlCol="false" tIns="0" lIns="0" bIns="0" rIns="0">
            <a:spAutoFit/>
          </a:bodyPr>
          <a:lstStyle/>
          <a:p>
            <a:pPr>
              <a:lnSpc>
                <a:spcPts val="12782"/>
              </a:lnSpc>
            </a:pPr>
            <a:r>
              <a:rPr lang="en-US" sz="11114" spc="-555">
                <a:solidFill>
                  <a:srgbClr val="F6F6F6"/>
                </a:solidFill>
                <a:latin typeface="Rustic Printed"/>
              </a:rPr>
              <a:t>UPDATE DATA</a:t>
            </a:r>
          </a:p>
        </p:txBody>
      </p:sp>
      <p:sp>
        <p:nvSpPr>
          <p:cNvPr name="TextBox 5" id="5"/>
          <p:cNvSpPr txBox="true"/>
          <p:nvPr/>
        </p:nvSpPr>
        <p:spPr>
          <a:xfrm rot="0">
            <a:off x="11268883" y="5191327"/>
            <a:ext cx="5726737" cy="1088528"/>
          </a:xfrm>
          <a:prstGeom prst="rect">
            <a:avLst/>
          </a:prstGeom>
        </p:spPr>
        <p:txBody>
          <a:bodyPr anchor="t" rtlCol="false" tIns="0" lIns="0" bIns="0" rIns="0">
            <a:spAutoFit/>
          </a:bodyPr>
          <a:lstStyle/>
          <a:p>
            <a:pPr>
              <a:lnSpc>
                <a:spcPts val="4052"/>
              </a:lnSpc>
            </a:pPr>
            <a:r>
              <a:rPr lang="en-US" sz="2894">
                <a:solidFill>
                  <a:srgbClr val="F6F6F6"/>
                </a:solidFill>
                <a:latin typeface="Rugrats Sans"/>
              </a:rPr>
              <a:t>Fitur ini berfungsi untuk mengupdate data user </a:t>
            </a:r>
          </a:p>
        </p:txBody>
      </p:sp>
      <p:sp>
        <p:nvSpPr>
          <p:cNvPr name="Freeform 6" id="6"/>
          <p:cNvSpPr/>
          <p:nvPr/>
        </p:nvSpPr>
        <p:spPr>
          <a:xfrm flipH="false" flipV="false" rot="0">
            <a:off x="-1518262" y="4788260"/>
            <a:ext cx="7645446" cy="8834024"/>
          </a:xfrm>
          <a:custGeom>
            <a:avLst/>
            <a:gdLst/>
            <a:ahLst/>
            <a:cxnLst/>
            <a:rect r="r" b="b" t="t" l="l"/>
            <a:pathLst>
              <a:path h="8834024" w="7645446">
                <a:moveTo>
                  <a:pt x="0" y="0"/>
                </a:moveTo>
                <a:lnTo>
                  <a:pt x="7645447" y="0"/>
                </a:lnTo>
                <a:lnTo>
                  <a:pt x="7645447" y="8834024"/>
                </a:lnTo>
                <a:lnTo>
                  <a:pt x="0" y="8834024"/>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8696" y="4566339"/>
            <a:ext cx="2759017" cy="1235927"/>
          </a:xfrm>
          <a:custGeom>
            <a:avLst/>
            <a:gdLst/>
            <a:ahLst/>
            <a:cxnLst/>
            <a:rect r="r" b="b" t="t" l="l"/>
            <a:pathLst>
              <a:path h="1235927" w="2759017">
                <a:moveTo>
                  <a:pt x="0" y="0"/>
                </a:moveTo>
                <a:lnTo>
                  <a:pt x="2759016" y="0"/>
                </a:lnTo>
                <a:lnTo>
                  <a:pt x="2759016" y="1235927"/>
                </a:lnTo>
                <a:lnTo>
                  <a:pt x="0" y="1235927"/>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grpSp>
        <p:nvGrpSpPr>
          <p:cNvPr name="Group 8" id="8"/>
          <p:cNvGrpSpPr/>
          <p:nvPr/>
        </p:nvGrpSpPr>
        <p:grpSpPr>
          <a:xfrm rot="0">
            <a:off x="16682373" y="8681373"/>
            <a:ext cx="576927" cy="5769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6010196" y="8681373"/>
            <a:ext cx="576927" cy="5769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737" t="0" r="-39511" b="-73038"/>
            </a:stretch>
          </a:blipFill>
        </p:spPr>
      </p:sp>
      <p:sp>
        <p:nvSpPr>
          <p:cNvPr name="Freeform 3" id="3"/>
          <p:cNvSpPr/>
          <p:nvPr/>
        </p:nvSpPr>
        <p:spPr>
          <a:xfrm flipH="false" flipV="false" rot="0">
            <a:off x="12414099" y="1028700"/>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360857" y="1226340"/>
            <a:ext cx="6254096" cy="3561920"/>
          </a:xfrm>
          <a:prstGeom prst="rect">
            <a:avLst/>
          </a:prstGeom>
        </p:spPr>
        <p:txBody>
          <a:bodyPr anchor="t" rtlCol="false" tIns="0" lIns="0" bIns="0" rIns="0">
            <a:spAutoFit/>
          </a:bodyPr>
          <a:lstStyle/>
          <a:p>
            <a:pPr>
              <a:lnSpc>
                <a:spcPts val="12782"/>
              </a:lnSpc>
            </a:pPr>
            <a:r>
              <a:rPr lang="en-US" sz="11114" spc="-555">
                <a:solidFill>
                  <a:srgbClr val="F6F6F6"/>
                </a:solidFill>
                <a:latin typeface="Rustic Printed"/>
              </a:rPr>
              <a:t>DELETE</a:t>
            </a:r>
          </a:p>
          <a:p>
            <a:pPr>
              <a:lnSpc>
                <a:spcPts val="12782"/>
              </a:lnSpc>
            </a:pPr>
            <a:r>
              <a:rPr lang="en-US" sz="11114" spc="-555">
                <a:solidFill>
                  <a:srgbClr val="F6F6F6"/>
                </a:solidFill>
                <a:latin typeface="Rustic Printed"/>
              </a:rPr>
              <a:t>DATA</a:t>
            </a:r>
          </a:p>
        </p:txBody>
      </p:sp>
      <p:sp>
        <p:nvSpPr>
          <p:cNvPr name="TextBox 5" id="5"/>
          <p:cNvSpPr txBox="true"/>
          <p:nvPr/>
        </p:nvSpPr>
        <p:spPr>
          <a:xfrm rot="0">
            <a:off x="11794919" y="5012852"/>
            <a:ext cx="7385973" cy="2066752"/>
          </a:xfrm>
          <a:prstGeom prst="rect">
            <a:avLst/>
          </a:prstGeom>
        </p:spPr>
        <p:txBody>
          <a:bodyPr anchor="t" rtlCol="false" tIns="0" lIns="0" bIns="0" rIns="0">
            <a:spAutoFit/>
          </a:bodyPr>
          <a:lstStyle/>
          <a:p>
            <a:pPr>
              <a:lnSpc>
                <a:spcPts val="5226"/>
              </a:lnSpc>
            </a:pPr>
            <a:r>
              <a:rPr lang="en-US" sz="3733">
                <a:solidFill>
                  <a:srgbClr val="F6F6F6"/>
                </a:solidFill>
                <a:latin typeface="Rugrats Sans"/>
              </a:rPr>
              <a:t>Fitur ini berfungsi untuk menghapus data pada laman database</a:t>
            </a:r>
          </a:p>
        </p:txBody>
      </p:sp>
      <p:sp>
        <p:nvSpPr>
          <p:cNvPr name="Freeform 6" id="6"/>
          <p:cNvSpPr/>
          <p:nvPr/>
        </p:nvSpPr>
        <p:spPr>
          <a:xfrm flipH="false" flipV="false" rot="0">
            <a:off x="-1518262" y="4788260"/>
            <a:ext cx="7645446" cy="8834024"/>
          </a:xfrm>
          <a:custGeom>
            <a:avLst/>
            <a:gdLst/>
            <a:ahLst/>
            <a:cxnLst/>
            <a:rect r="r" b="b" t="t" l="l"/>
            <a:pathLst>
              <a:path h="8834024" w="7645446">
                <a:moveTo>
                  <a:pt x="0" y="0"/>
                </a:moveTo>
                <a:lnTo>
                  <a:pt x="7645447" y="0"/>
                </a:lnTo>
                <a:lnTo>
                  <a:pt x="7645447" y="8834024"/>
                </a:lnTo>
                <a:lnTo>
                  <a:pt x="0" y="8834024"/>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8696" y="4566339"/>
            <a:ext cx="2759017" cy="1235927"/>
          </a:xfrm>
          <a:custGeom>
            <a:avLst/>
            <a:gdLst/>
            <a:ahLst/>
            <a:cxnLst/>
            <a:rect r="r" b="b" t="t" l="l"/>
            <a:pathLst>
              <a:path h="1235927" w="2759017">
                <a:moveTo>
                  <a:pt x="0" y="0"/>
                </a:moveTo>
                <a:lnTo>
                  <a:pt x="2759016" y="0"/>
                </a:lnTo>
                <a:lnTo>
                  <a:pt x="2759016" y="1235927"/>
                </a:lnTo>
                <a:lnTo>
                  <a:pt x="0" y="1235927"/>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grpSp>
        <p:nvGrpSpPr>
          <p:cNvPr name="Group 8" id="8"/>
          <p:cNvGrpSpPr/>
          <p:nvPr/>
        </p:nvGrpSpPr>
        <p:grpSpPr>
          <a:xfrm rot="0">
            <a:off x="16682373" y="8681373"/>
            <a:ext cx="576927" cy="5769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6010196" y="8681373"/>
            <a:ext cx="576927" cy="5769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4" id="14"/>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305288" y="0"/>
            <a:ext cx="6982712" cy="10287000"/>
            <a:chOff x="0" y="0"/>
            <a:chExt cx="9310283" cy="13716000"/>
          </a:xfrm>
        </p:grpSpPr>
        <p:pic>
          <p:nvPicPr>
            <p:cNvPr name="Picture 3" id="3"/>
            <p:cNvPicPr>
              <a:picLocks noChangeAspect="true"/>
            </p:cNvPicPr>
            <p:nvPr/>
          </p:nvPicPr>
          <p:blipFill>
            <a:blip r:embed="rId2"/>
            <a:srcRect l="34065" t="8267" r="35291" b="11478"/>
            <a:stretch>
              <a:fillRect/>
            </a:stretch>
          </p:blipFill>
          <p:spPr>
            <a:xfrm flipH="false" flipV="false">
              <a:off x="0" y="0"/>
              <a:ext cx="9310283" cy="13716000"/>
            </a:xfrm>
            <a:prstGeom prst="rect">
              <a:avLst/>
            </a:prstGeom>
          </p:spPr>
        </p:pic>
      </p:grpSp>
      <p:grpSp>
        <p:nvGrpSpPr>
          <p:cNvPr name="Group 4" id="4"/>
          <p:cNvGrpSpPr/>
          <p:nvPr/>
        </p:nvGrpSpPr>
        <p:grpSpPr>
          <a:xfrm rot="0">
            <a:off x="9762238" y="720090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alpha val="8000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804034" y="1608242"/>
            <a:ext cx="3975146" cy="1203325"/>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Raleway Heavy"/>
              </a:rPr>
              <a:t>LOG OUT</a:t>
            </a:r>
          </a:p>
        </p:txBody>
      </p:sp>
      <p:sp>
        <p:nvSpPr>
          <p:cNvPr name="TextBox 8" id="8"/>
          <p:cNvSpPr txBox="true"/>
          <p:nvPr/>
        </p:nvSpPr>
        <p:spPr>
          <a:xfrm rot="0">
            <a:off x="1508286" y="3275077"/>
            <a:ext cx="8253952" cy="1238549"/>
          </a:xfrm>
          <a:prstGeom prst="rect">
            <a:avLst/>
          </a:prstGeom>
        </p:spPr>
        <p:txBody>
          <a:bodyPr anchor="t" rtlCol="false" tIns="0" lIns="0" bIns="0" rIns="0">
            <a:spAutoFit/>
          </a:bodyPr>
          <a:lstStyle/>
          <a:p>
            <a:pPr algn="just">
              <a:lnSpc>
                <a:spcPts val="4959"/>
              </a:lnSpc>
            </a:pPr>
            <a:r>
              <a:rPr lang="en-US" sz="3306" spc="33">
                <a:solidFill>
                  <a:srgbClr val="FFFFFF"/>
                </a:solidFill>
                <a:latin typeface="Raleway"/>
              </a:rPr>
              <a:t>Fitur ini berfungsi untuk keluar dari web utama dan masuk ke halaman awal.</a:t>
            </a:r>
          </a:p>
        </p:txBody>
      </p:sp>
      <p:grpSp>
        <p:nvGrpSpPr>
          <p:cNvPr name="Group 9" id="9"/>
          <p:cNvGrpSpPr/>
          <p:nvPr/>
        </p:nvGrpSpPr>
        <p:grpSpPr>
          <a:xfrm rot="0">
            <a:off x="0" y="1603834"/>
            <a:ext cx="607328" cy="1355016"/>
            <a:chOff x="0" y="0"/>
            <a:chExt cx="479864" cy="1070630"/>
          </a:xfrm>
        </p:grpSpPr>
        <p:sp>
          <p:nvSpPr>
            <p:cNvPr name="Freeform 10" id="10"/>
            <p:cNvSpPr/>
            <p:nvPr/>
          </p:nvSpPr>
          <p:spPr>
            <a:xfrm flipH="false" flipV="false" rot="0">
              <a:off x="0" y="0"/>
              <a:ext cx="479864" cy="1070630"/>
            </a:xfrm>
            <a:custGeom>
              <a:avLst/>
              <a:gdLst/>
              <a:ahLst/>
              <a:cxnLst/>
              <a:rect r="r" b="b" t="t" l="l"/>
              <a:pathLst>
                <a:path h="1070630" w="479864">
                  <a:moveTo>
                    <a:pt x="0" y="0"/>
                  </a:moveTo>
                  <a:lnTo>
                    <a:pt x="479864" y="0"/>
                  </a:lnTo>
                  <a:lnTo>
                    <a:pt x="479864" y="1070630"/>
                  </a:lnTo>
                  <a:lnTo>
                    <a:pt x="0" y="1070630"/>
                  </a:lnTo>
                  <a:close/>
                </a:path>
              </a:pathLst>
            </a:custGeom>
            <a:solidFill>
              <a:srgbClr val="990000"/>
            </a:solidFill>
          </p:spPr>
        </p:sp>
        <p:sp>
          <p:nvSpPr>
            <p:cNvPr name="TextBox 11" id="11"/>
            <p:cNvSpPr txBox="true"/>
            <p:nvPr/>
          </p:nvSpPr>
          <p:spPr>
            <a:xfrm>
              <a:off x="0" y="-38100"/>
              <a:ext cx="479864" cy="110873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36109" y="8969836"/>
            <a:ext cx="576927" cy="5769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10800000">
            <a:off x="1508286" y="8969836"/>
            <a:ext cx="576927" cy="5769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true" flipV="false" rot="-10800000">
            <a:off x="1031043" y="9103065"/>
            <a:ext cx="187058" cy="310469"/>
          </a:xfrm>
          <a:custGeom>
            <a:avLst/>
            <a:gdLst/>
            <a:ahLst/>
            <a:cxnLst/>
            <a:rect r="r" b="b" t="t" l="l"/>
            <a:pathLst>
              <a:path h="310469" w="187058">
                <a:moveTo>
                  <a:pt x="187058" y="0"/>
                </a:moveTo>
                <a:lnTo>
                  <a:pt x="0" y="0"/>
                </a:lnTo>
                <a:lnTo>
                  <a:pt x="0" y="310470"/>
                </a:lnTo>
                <a:lnTo>
                  <a:pt x="187058" y="310470"/>
                </a:lnTo>
                <a:lnTo>
                  <a:pt x="1870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00150"/>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52702" y="1017026"/>
            <a:ext cx="3075983" cy="1377915"/>
          </a:xfrm>
          <a:custGeom>
            <a:avLst/>
            <a:gdLst/>
            <a:ahLst/>
            <a:cxnLst/>
            <a:rect r="r" b="b" t="t" l="l"/>
            <a:pathLst>
              <a:path h="1377915" w="3075983">
                <a:moveTo>
                  <a:pt x="0" y="0"/>
                </a:moveTo>
                <a:lnTo>
                  <a:pt x="3075983" y="0"/>
                </a:lnTo>
                <a:lnTo>
                  <a:pt x="3075983" y="1377915"/>
                </a:lnTo>
                <a:lnTo>
                  <a:pt x="0" y="1377915"/>
                </a:lnTo>
                <a:lnTo>
                  <a:pt x="0" y="0"/>
                </a:lnTo>
                <a:close/>
              </a:path>
            </a:pathLst>
          </a:custGeom>
          <a:blipFill>
            <a:blip r:embed="rId4">
              <a:extLst>
                <a:ext uri="{96DAC541-7B7A-43D3-8B79-37D633B846F1}">
                  <asvg:svgBlip xmlns:asvg="http://schemas.microsoft.com/office/drawing/2016/SVG/main" r:embed="rId5"/>
                </a:ext>
              </a:extLst>
            </a:blip>
            <a:stretch>
              <a:fillRect l="0" t="0" r="0" b="-157939"/>
            </a:stretch>
          </a:blipFill>
        </p:spPr>
      </p:sp>
      <p:sp>
        <p:nvSpPr>
          <p:cNvPr name="Freeform 4" id="4"/>
          <p:cNvSpPr/>
          <p:nvPr/>
        </p:nvSpPr>
        <p:spPr>
          <a:xfrm flipH="false" flipV="false" rot="0">
            <a:off x="0" y="7602625"/>
            <a:ext cx="10204080" cy="2728130"/>
          </a:xfrm>
          <a:custGeom>
            <a:avLst/>
            <a:gdLst/>
            <a:ahLst/>
            <a:cxnLst/>
            <a:rect r="r" b="b" t="t" l="l"/>
            <a:pathLst>
              <a:path h="2728130" w="10204080">
                <a:moveTo>
                  <a:pt x="0" y="0"/>
                </a:moveTo>
                <a:lnTo>
                  <a:pt x="10204080" y="0"/>
                </a:lnTo>
                <a:lnTo>
                  <a:pt x="10204080" y="2728130"/>
                </a:lnTo>
                <a:lnTo>
                  <a:pt x="0" y="2728130"/>
                </a:lnTo>
                <a:lnTo>
                  <a:pt x="0" y="0"/>
                </a:lnTo>
                <a:close/>
              </a:path>
            </a:pathLst>
          </a:custGeom>
          <a:blipFill>
            <a:blip r:embed="rId6"/>
            <a:stretch>
              <a:fillRect l="0" t="0" r="-145167" b="0"/>
            </a:stretch>
          </a:blipFill>
        </p:spPr>
      </p:sp>
      <p:sp>
        <p:nvSpPr>
          <p:cNvPr name="Freeform 5" id="5"/>
          <p:cNvSpPr/>
          <p:nvPr/>
        </p:nvSpPr>
        <p:spPr>
          <a:xfrm flipH="false" flipV="false" rot="0">
            <a:off x="9857004" y="7602625"/>
            <a:ext cx="8430996" cy="2684375"/>
          </a:xfrm>
          <a:custGeom>
            <a:avLst/>
            <a:gdLst/>
            <a:ahLst/>
            <a:cxnLst/>
            <a:rect r="r" b="b" t="t" l="l"/>
            <a:pathLst>
              <a:path h="2684375" w="8430996">
                <a:moveTo>
                  <a:pt x="0" y="0"/>
                </a:moveTo>
                <a:lnTo>
                  <a:pt x="8430996" y="0"/>
                </a:lnTo>
                <a:lnTo>
                  <a:pt x="8430996" y="2684375"/>
                </a:lnTo>
                <a:lnTo>
                  <a:pt x="0" y="2684375"/>
                </a:lnTo>
                <a:lnTo>
                  <a:pt x="0" y="0"/>
                </a:lnTo>
                <a:close/>
              </a:path>
            </a:pathLst>
          </a:custGeom>
          <a:blipFill>
            <a:blip r:embed="rId6"/>
            <a:stretch>
              <a:fillRect l="-230150" t="0" r="-774" b="-13342"/>
            </a:stretch>
          </a:blipFill>
        </p:spPr>
      </p:sp>
      <p:sp>
        <p:nvSpPr>
          <p:cNvPr name="TextBox 6" id="6"/>
          <p:cNvSpPr txBox="true"/>
          <p:nvPr/>
        </p:nvSpPr>
        <p:spPr>
          <a:xfrm rot="0">
            <a:off x="1028700" y="1280644"/>
            <a:ext cx="5675430" cy="1295102"/>
          </a:xfrm>
          <a:prstGeom prst="rect">
            <a:avLst/>
          </a:prstGeom>
        </p:spPr>
        <p:txBody>
          <a:bodyPr anchor="t" rtlCol="false" tIns="0" lIns="0" bIns="0" rIns="0">
            <a:spAutoFit/>
          </a:bodyPr>
          <a:lstStyle/>
          <a:p>
            <a:pPr algn="l" marL="0" indent="0" lvl="0">
              <a:lnSpc>
                <a:spcPts val="8582"/>
              </a:lnSpc>
              <a:spcBef>
                <a:spcPct val="0"/>
              </a:spcBef>
            </a:pPr>
            <a:r>
              <a:rPr lang="en-US" sz="7463" spc="-373">
                <a:solidFill>
                  <a:srgbClr val="000000"/>
                </a:solidFill>
                <a:latin typeface="Rustic Printed"/>
              </a:rPr>
              <a:t>HUBUNGI KAMI</a:t>
            </a:r>
          </a:p>
        </p:txBody>
      </p:sp>
      <p:sp>
        <p:nvSpPr>
          <p:cNvPr name="TextBox 7" id="7"/>
          <p:cNvSpPr txBox="true"/>
          <p:nvPr/>
        </p:nvSpPr>
        <p:spPr>
          <a:xfrm rot="0">
            <a:off x="1028700" y="3042093"/>
            <a:ext cx="12505126" cy="2253807"/>
          </a:xfrm>
          <a:prstGeom prst="rect">
            <a:avLst/>
          </a:prstGeom>
        </p:spPr>
        <p:txBody>
          <a:bodyPr anchor="t" rtlCol="false" tIns="0" lIns="0" bIns="0" rIns="0">
            <a:spAutoFit/>
          </a:bodyPr>
          <a:lstStyle/>
          <a:p>
            <a:pPr>
              <a:lnSpc>
                <a:spcPts val="5721"/>
              </a:lnSpc>
            </a:pPr>
            <a:r>
              <a:rPr lang="en-US" sz="3814">
                <a:solidFill>
                  <a:srgbClr val="000000"/>
                </a:solidFill>
                <a:latin typeface="Rugrats Sans"/>
              </a:rPr>
              <a:t>Di dalam kontak, kami membuat beberapa sosial media yang dapat membantu user ketika ingin bertanya tentang web ini secara rinci dan saran untuk web.</a:t>
            </a:r>
          </a:p>
        </p:txBody>
      </p:sp>
      <p:sp>
        <p:nvSpPr>
          <p:cNvPr name="TextBox 8" id="8"/>
          <p:cNvSpPr txBox="true"/>
          <p:nvPr/>
        </p:nvSpPr>
        <p:spPr>
          <a:xfrm rot="0">
            <a:off x="16062118" y="923271"/>
            <a:ext cx="1409395" cy="1310236"/>
          </a:xfrm>
          <a:prstGeom prst="rect">
            <a:avLst/>
          </a:prstGeom>
        </p:spPr>
        <p:txBody>
          <a:bodyPr anchor="t" rtlCol="false" tIns="0" lIns="0" bIns="0" rIns="0">
            <a:spAutoFit/>
          </a:bodyPr>
          <a:lstStyle/>
          <a:p>
            <a:pPr>
              <a:lnSpc>
                <a:spcPts val="9155"/>
              </a:lnSpc>
            </a:pPr>
            <a:r>
              <a:rPr lang="en-US" sz="6539" spc="-411">
                <a:solidFill>
                  <a:srgbClr val="F6F6F6"/>
                </a:solidFill>
                <a:latin typeface="Rustic Printe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2500" r="0" b="12500"/>
            <a:stretch>
              <a:fillRect/>
            </a:stretch>
          </p:blipFill>
          <p:spPr>
            <a:xfrm flipH="false" flipV="false">
              <a:off x="0" y="0"/>
              <a:ext cx="24384000" cy="13716000"/>
            </a:xfrm>
            <a:prstGeom prst="rect">
              <a:avLst/>
            </a:prstGeom>
          </p:spPr>
        </p:pic>
      </p:grpSp>
      <p:grpSp>
        <p:nvGrpSpPr>
          <p:cNvPr name="Group 4" id="4"/>
          <p:cNvGrpSpPr/>
          <p:nvPr/>
        </p:nvGrpSpPr>
        <p:grpSpPr>
          <a:xfrm rot="0">
            <a:off x="12899485" y="-630966"/>
            <a:ext cx="3206387" cy="1526605"/>
            <a:chOff x="0" y="0"/>
            <a:chExt cx="13398500" cy="6379210"/>
          </a:xfrm>
        </p:grpSpPr>
        <p:sp>
          <p:nvSpPr>
            <p:cNvPr name="Freeform 5" id="5"/>
            <p:cNvSpPr/>
            <p:nvPr/>
          </p:nvSpPr>
          <p:spPr>
            <a:xfrm flipH="false" flipV="false" rot="0">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D86372"/>
            </a:solidFill>
          </p:spPr>
        </p:sp>
      </p:grpSp>
      <p:grpSp>
        <p:nvGrpSpPr>
          <p:cNvPr name="Group 6" id="6"/>
          <p:cNvGrpSpPr/>
          <p:nvPr/>
        </p:nvGrpSpPr>
        <p:grpSpPr>
          <a:xfrm rot="0">
            <a:off x="12330764" y="0"/>
            <a:ext cx="4928536" cy="2346544"/>
            <a:chOff x="0" y="0"/>
            <a:chExt cx="13398500" cy="6379210"/>
          </a:xfrm>
        </p:grpSpPr>
        <p:sp>
          <p:nvSpPr>
            <p:cNvPr name="Freeform 7" id="7"/>
            <p:cNvSpPr/>
            <p:nvPr/>
          </p:nvSpPr>
          <p:spPr>
            <a:xfrm flipH="false" flipV="false" rot="0">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AB192B">
                <a:alpha val="83922"/>
              </a:srgbClr>
            </a:solidFill>
          </p:spPr>
        </p:sp>
      </p:grpSp>
      <p:grpSp>
        <p:nvGrpSpPr>
          <p:cNvPr name="Group 8" id="8"/>
          <p:cNvGrpSpPr/>
          <p:nvPr/>
        </p:nvGrpSpPr>
        <p:grpSpPr>
          <a:xfrm rot="0">
            <a:off x="2287600" y="8088901"/>
            <a:ext cx="4912267" cy="2338798"/>
            <a:chOff x="0" y="0"/>
            <a:chExt cx="13398500" cy="6379210"/>
          </a:xfrm>
        </p:grpSpPr>
        <p:sp>
          <p:nvSpPr>
            <p:cNvPr name="Freeform 9" id="9"/>
            <p:cNvSpPr/>
            <p:nvPr/>
          </p:nvSpPr>
          <p:spPr>
            <a:xfrm flipH="false" flipV="false" rot="0">
              <a:off x="0" y="0"/>
              <a:ext cx="13398500" cy="6379210"/>
            </a:xfrm>
            <a:custGeom>
              <a:avLst/>
              <a:gdLst/>
              <a:ahLst/>
              <a:cxnLst/>
              <a:rect r="r" b="b" t="t" l="l"/>
              <a:pathLst>
                <a:path h="6379210" w="13398500">
                  <a:moveTo>
                    <a:pt x="6747510" y="0"/>
                  </a:moveTo>
                  <a:lnTo>
                    <a:pt x="6645910" y="0"/>
                  </a:lnTo>
                  <a:lnTo>
                    <a:pt x="6638290" y="7620"/>
                  </a:lnTo>
                  <a:lnTo>
                    <a:pt x="0" y="6379210"/>
                  </a:lnTo>
                  <a:lnTo>
                    <a:pt x="6752590" y="6379210"/>
                  </a:lnTo>
                  <a:lnTo>
                    <a:pt x="13398500" y="0"/>
                  </a:lnTo>
                  <a:close/>
                </a:path>
              </a:pathLst>
            </a:custGeom>
            <a:solidFill>
              <a:srgbClr val="AB192B">
                <a:alpha val="80000"/>
              </a:srgbClr>
            </a:solidFill>
          </p:spPr>
        </p:sp>
      </p:grpSp>
      <p:sp>
        <p:nvSpPr>
          <p:cNvPr name="TextBox 10" id="10"/>
          <p:cNvSpPr txBox="true"/>
          <p:nvPr/>
        </p:nvSpPr>
        <p:spPr>
          <a:xfrm rot="0">
            <a:off x="0" y="3163728"/>
            <a:ext cx="18288000" cy="3076575"/>
          </a:xfrm>
          <a:prstGeom prst="rect">
            <a:avLst/>
          </a:prstGeom>
        </p:spPr>
        <p:txBody>
          <a:bodyPr anchor="t" rtlCol="false" tIns="0" lIns="0" bIns="0" rIns="0">
            <a:spAutoFit/>
          </a:bodyPr>
          <a:lstStyle/>
          <a:p>
            <a:pPr algn="ctr">
              <a:lnSpc>
                <a:spcPts val="25199"/>
              </a:lnSpc>
            </a:pPr>
            <a:r>
              <a:rPr lang="en-US" sz="18000">
                <a:solidFill>
                  <a:srgbClr val="FFFFFF"/>
                </a:solidFill>
                <a:latin typeface="League Spartan"/>
              </a:rPr>
              <a:t>DEMO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037" r="0" b="-407"/>
            </a:stretch>
          </a:blipFill>
        </p:spPr>
      </p:sp>
      <p:sp>
        <p:nvSpPr>
          <p:cNvPr name="Freeform 3" id="3"/>
          <p:cNvSpPr/>
          <p:nvPr/>
        </p:nvSpPr>
        <p:spPr>
          <a:xfrm flipH="false" flipV="false" rot="0">
            <a:off x="14332738" y="-512283"/>
            <a:ext cx="9789647" cy="11311566"/>
          </a:xfrm>
          <a:custGeom>
            <a:avLst/>
            <a:gdLst/>
            <a:ahLst/>
            <a:cxnLst/>
            <a:rect r="r" b="b" t="t" l="l"/>
            <a:pathLst>
              <a:path h="11311566" w="9789647">
                <a:moveTo>
                  <a:pt x="0" y="0"/>
                </a:moveTo>
                <a:lnTo>
                  <a:pt x="9789647" y="0"/>
                </a:lnTo>
                <a:lnTo>
                  <a:pt x="9789647" y="11311566"/>
                </a:lnTo>
                <a:lnTo>
                  <a:pt x="0" y="11311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653140" y="-512283"/>
            <a:ext cx="9789647" cy="11311566"/>
          </a:xfrm>
          <a:custGeom>
            <a:avLst/>
            <a:gdLst/>
            <a:ahLst/>
            <a:cxnLst/>
            <a:rect r="r" b="b" t="t" l="l"/>
            <a:pathLst>
              <a:path h="11311566" w="9789647">
                <a:moveTo>
                  <a:pt x="0" y="0"/>
                </a:moveTo>
                <a:lnTo>
                  <a:pt x="9789647" y="0"/>
                </a:lnTo>
                <a:lnTo>
                  <a:pt x="9789647" y="11311566"/>
                </a:lnTo>
                <a:lnTo>
                  <a:pt x="0" y="11311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161855" y="3334463"/>
            <a:ext cx="2170883" cy="548148"/>
          </a:xfrm>
          <a:custGeom>
            <a:avLst/>
            <a:gdLst/>
            <a:ahLst/>
            <a:cxnLst/>
            <a:rect r="r" b="b" t="t" l="l"/>
            <a:pathLst>
              <a:path h="548148" w="2170883">
                <a:moveTo>
                  <a:pt x="0" y="0"/>
                </a:moveTo>
                <a:lnTo>
                  <a:pt x="2170883" y="0"/>
                </a:lnTo>
                <a:lnTo>
                  <a:pt x="2170883" y="548148"/>
                </a:lnTo>
                <a:lnTo>
                  <a:pt x="0" y="548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85107" y="2875112"/>
            <a:ext cx="11081240" cy="3099744"/>
          </a:xfrm>
          <a:prstGeom prst="rect">
            <a:avLst/>
          </a:prstGeom>
        </p:spPr>
        <p:txBody>
          <a:bodyPr anchor="t" rtlCol="false" tIns="0" lIns="0" bIns="0" rIns="0">
            <a:spAutoFit/>
          </a:bodyPr>
          <a:lstStyle/>
          <a:p>
            <a:pPr>
              <a:lnSpc>
                <a:spcPts val="21822"/>
              </a:lnSpc>
            </a:pPr>
            <a:r>
              <a:rPr lang="en-US" sz="15587">
                <a:solidFill>
                  <a:srgbClr val="F6F6F6"/>
                </a:solidFill>
                <a:latin typeface="Rustic Printed"/>
              </a:rPr>
              <a:t>TERIMAKASIH</a:t>
            </a:r>
          </a:p>
        </p:txBody>
      </p:sp>
      <p:sp>
        <p:nvSpPr>
          <p:cNvPr name="TextBox 7" id="7"/>
          <p:cNvSpPr txBox="true"/>
          <p:nvPr/>
        </p:nvSpPr>
        <p:spPr>
          <a:xfrm rot="0">
            <a:off x="4318448" y="5812492"/>
            <a:ext cx="7851056" cy="783231"/>
          </a:xfrm>
          <a:prstGeom prst="rect">
            <a:avLst/>
          </a:prstGeom>
        </p:spPr>
        <p:txBody>
          <a:bodyPr anchor="t" rtlCol="false" tIns="0" lIns="0" bIns="0" rIns="0">
            <a:spAutoFit/>
          </a:bodyPr>
          <a:lstStyle/>
          <a:p>
            <a:pPr>
              <a:lnSpc>
                <a:spcPts val="5654"/>
              </a:lnSpc>
            </a:pPr>
            <a:r>
              <a:rPr lang="en-US" sz="4039">
                <a:solidFill>
                  <a:srgbClr val="F6F6F6"/>
                </a:solidFill>
                <a:latin typeface="Rugrats Sans"/>
              </a:rPr>
              <a:t>ATAS PERHATIANNYA</a:t>
            </a:r>
          </a:p>
        </p:txBody>
      </p:sp>
      <p:sp>
        <p:nvSpPr>
          <p:cNvPr name="Freeform 8" id="8"/>
          <p:cNvSpPr/>
          <p:nvPr/>
        </p:nvSpPr>
        <p:spPr>
          <a:xfrm flipH="false" flipV="false" rot="0">
            <a:off x="54727" y="402905"/>
            <a:ext cx="2081780" cy="932553"/>
          </a:xfrm>
          <a:custGeom>
            <a:avLst/>
            <a:gdLst/>
            <a:ahLst/>
            <a:cxnLst/>
            <a:rect r="r" b="b" t="t" l="l"/>
            <a:pathLst>
              <a:path h="932553" w="2081780">
                <a:moveTo>
                  <a:pt x="0" y="0"/>
                </a:moveTo>
                <a:lnTo>
                  <a:pt x="2081780" y="0"/>
                </a:lnTo>
                <a:lnTo>
                  <a:pt x="2081780" y="932552"/>
                </a:lnTo>
                <a:lnTo>
                  <a:pt x="0" y="932552"/>
                </a:lnTo>
                <a:lnTo>
                  <a:pt x="0" y="0"/>
                </a:lnTo>
                <a:close/>
              </a:path>
            </a:pathLst>
          </a:custGeom>
          <a:blipFill>
            <a:blip r:embed="rId9">
              <a:alphaModFix amt="29000"/>
              <a:extLst>
                <a:ext uri="{96DAC541-7B7A-43D3-8B79-37D633B846F1}">
                  <asvg:svgBlip xmlns:asvg="http://schemas.microsoft.com/office/drawing/2016/SVG/main" r:embed="rId10"/>
                </a:ext>
              </a:extLst>
            </a:blip>
            <a:stretch>
              <a:fillRect l="0" t="0" r="0" b="-157939"/>
            </a:stretch>
          </a:blipFill>
        </p:spPr>
      </p:sp>
      <p:sp>
        <p:nvSpPr>
          <p:cNvPr name="Freeform 9" id="9"/>
          <p:cNvSpPr/>
          <p:nvPr/>
        </p:nvSpPr>
        <p:spPr>
          <a:xfrm flipH="false" flipV="false" rot="0">
            <a:off x="13947749" y="8547090"/>
            <a:ext cx="2081780" cy="932553"/>
          </a:xfrm>
          <a:custGeom>
            <a:avLst/>
            <a:gdLst/>
            <a:ahLst/>
            <a:cxnLst/>
            <a:rect r="r" b="b" t="t" l="l"/>
            <a:pathLst>
              <a:path h="932553" w="2081780">
                <a:moveTo>
                  <a:pt x="0" y="0"/>
                </a:moveTo>
                <a:lnTo>
                  <a:pt x="2081780" y="0"/>
                </a:lnTo>
                <a:lnTo>
                  <a:pt x="2081780" y="932552"/>
                </a:lnTo>
                <a:lnTo>
                  <a:pt x="0" y="932552"/>
                </a:lnTo>
                <a:lnTo>
                  <a:pt x="0" y="0"/>
                </a:lnTo>
                <a:close/>
              </a:path>
            </a:pathLst>
          </a:custGeom>
          <a:blipFill>
            <a:blip r:embed="rId9">
              <a:alphaModFix amt="29000"/>
              <a:extLst>
                <a:ext uri="{96DAC541-7B7A-43D3-8B79-37D633B846F1}">
                  <asvg:svgBlip xmlns:asvg="http://schemas.microsoft.com/office/drawing/2016/SVG/main" r:embed="rId10"/>
                </a:ext>
              </a:extLst>
            </a:blip>
            <a:stretch>
              <a:fillRect l="0" t="0" r="0" b="-157939"/>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636339"/>
            <a:ext cx="18288000" cy="4692150"/>
          </a:xfrm>
          <a:custGeom>
            <a:avLst/>
            <a:gdLst/>
            <a:ahLst/>
            <a:cxnLst/>
            <a:rect r="r" b="b" t="t" l="l"/>
            <a:pathLst>
              <a:path h="4692150" w="18288000">
                <a:moveTo>
                  <a:pt x="0" y="0"/>
                </a:moveTo>
                <a:lnTo>
                  <a:pt x="18288000" y="0"/>
                </a:lnTo>
                <a:lnTo>
                  <a:pt x="18288000" y="4692150"/>
                </a:lnTo>
                <a:lnTo>
                  <a:pt x="0" y="4692150"/>
                </a:lnTo>
                <a:lnTo>
                  <a:pt x="0" y="0"/>
                </a:lnTo>
                <a:close/>
              </a:path>
            </a:pathLst>
          </a:custGeom>
          <a:blipFill>
            <a:blip r:embed="rId4"/>
            <a:stretch>
              <a:fillRect l="0" t="-37402" r="0" b="-122273"/>
            </a:stretch>
          </a:blipFill>
        </p:spPr>
      </p:sp>
      <p:sp>
        <p:nvSpPr>
          <p:cNvPr name="TextBox 4" id="4"/>
          <p:cNvSpPr txBox="true"/>
          <p:nvPr/>
        </p:nvSpPr>
        <p:spPr>
          <a:xfrm rot="0">
            <a:off x="1028700" y="1109194"/>
            <a:ext cx="7608819" cy="1295168"/>
          </a:xfrm>
          <a:prstGeom prst="rect">
            <a:avLst/>
          </a:prstGeom>
        </p:spPr>
        <p:txBody>
          <a:bodyPr anchor="t" rtlCol="false" tIns="0" lIns="0" bIns="0" rIns="0">
            <a:spAutoFit/>
          </a:bodyPr>
          <a:lstStyle/>
          <a:p>
            <a:pPr algn="l" marL="0" indent="0" lvl="0">
              <a:lnSpc>
                <a:spcPts val="8582"/>
              </a:lnSpc>
              <a:spcBef>
                <a:spcPct val="0"/>
              </a:spcBef>
            </a:pPr>
            <a:r>
              <a:rPr lang="en-US" sz="7463" spc="-373">
                <a:solidFill>
                  <a:srgbClr val="000000"/>
                </a:solidFill>
                <a:latin typeface="Rustic Printed"/>
              </a:rPr>
              <a:t>OUR MEMBER</a:t>
            </a:r>
          </a:p>
        </p:txBody>
      </p:sp>
      <p:grpSp>
        <p:nvGrpSpPr>
          <p:cNvPr name="Group 5" id="5"/>
          <p:cNvGrpSpPr/>
          <p:nvPr/>
        </p:nvGrpSpPr>
        <p:grpSpPr>
          <a:xfrm rot="0">
            <a:off x="818589" y="3264936"/>
            <a:ext cx="2863688" cy="4417584"/>
            <a:chOff x="0" y="0"/>
            <a:chExt cx="1135702" cy="1751957"/>
          </a:xfrm>
        </p:grpSpPr>
        <p:sp>
          <p:nvSpPr>
            <p:cNvPr name="Freeform 6" id="6"/>
            <p:cNvSpPr/>
            <p:nvPr/>
          </p:nvSpPr>
          <p:spPr>
            <a:xfrm flipH="false" flipV="false" rot="0">
              <a:off x="0" y="0"/>
              <a:ext cx="1135702" cy="1751957"/>
            </a:xfrm>
            <a:custGeom>
              <a:avLst/>
              <a:gdLst/>
              <a:ahLst/>
              <a:cxnLst/>
              <a:rect r="r" b="b" t="t" l="l"/>
              <a:pathLst>
                <a:path h="1751957" w="1135702">
                  <a:moveTo>
                    <a:pt x="0" y="0"/>
                  </a:moveTo>
                  <a:lnTo>
                    <a:pt x="1135702" y="0"/>
                  </a:lnTo>
                  <a:lnTo>
                    <a:pt x="1135702" y="1751957"/>
                  </a:lnTo>
                  <a:lnTo>
                    <a:pt x="0" y="1751957"/>
                  </a:lnTo>
                  <a:close/>
                </a:path>
              </a:pathLst>
            </a:custGeom>
            <a:solidFill>
              <a:srgbClr val="BA1E19"/>
            </a:solidFill>
          </p:spPr>
        </p:sp>
        <p:sp>
          <p:nvSpPr>
            <p:cNvPr name="TextBox 7" id="7"/>
            <p:cNvSpPr txBox="true"/>
            <p:nvPr/>
          </p:nvSpPr>
          <p:spPr>
            <a:xfrm>
              <a:off x="0" y="-95250"/>
              <a:ext cx="1135702" cy="1847207"/>
            </a:xfrm>
            <a:prstGeom prst="rect">
              <a:avLst/>
            </a:prstGeom>
          </p:spPr>
          <p:txBody>
            <a:bodyPr anchor="ctr" rtlCol="false" tIns="50800" lIns="50800" bIns="50800" rIns="50800"/>
            <a:lstStyle/>
            <a:p>
              <a:pPr algn="ctr">
                <a:lnSpc>
                  <a:spcPts val="2965"/>
                </a:lnSpc>
              </a:pPr>
            </a:p>
          </p:txBody>
        </p:sp>
      </p:grpSp>
      <p:grpSp>
        <p:nvGrpSpPr>
          <p:cNvPr name="Group 8" id="8"/>
          <p:cNvGrpSpPr/>
          <p:nvPr/>
        </p:nvGrpSpPr>
        <p:grpSpPr>
          <a:xfrm rot="0">
            <a:off x="1027577" y="3446821"/>
            <a:ext cx="2445713" cy="2445704"/>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023" t="-89801" r="-19007" b="-50254"/>
              </a:stretch>
            </a:blipFill>
          </p:spPr>
        </p:sp>
      </p:grpSp>
      <p:sp>
        <p:nvSpPr>
          <p:cNvPr name="Freeform 10" id="10"/>
          <p:cNvSpPr/>
          <p:nvPr/>
        </p:nvSpPr>
        <p:spPr>
          <a:xfrm flipH="false" flipV="false" rot="0">
            <a:off x="1128767" y="5537798"/>
            <a:ext cx="2243333" cy="709454"/>
          </a:xfrm>
          <a:custGeom>
            <a:avLst/>
            <a:gdLst/>
            <a:ahLst/>
            <a:cxnLst/>
            <a:rect r="r" b="b" t="t" l="l"/>
            <a:pathLst>
              <a:path h="709454" w="2243333">
                <a:moveTo>
                  <a:pt x="0" y="0"/>
                </a:moveTo>
                <a:lnTo>
                  <a:pt x="2243333" y="0"/>
                </a:lnTo>
                <a:lnTo>
                  <a:pt x="2243333" y="709454"/>
                </a:lnTo>
                <a:lnTo>
                  <a:pt x="0" y="70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169201" y="3264936"/>
            <a:ext cx="2863688" cy="4417584"/>
            <a:chOff x="0" y="0"/>
            <a:chExt cx="1135702" cy="1751957"/>
          </a:xfrm>
        </p:grpSpPr>
        <p:sp>
          <p:nvSpPr>
            <p:cNvPr name="Freeform 12" id="12"/>
            <p:cNvSpPr/>
            <p:nvPr/>
          </p:nvSpPr>
          <p:spPr>
            <a:xfrm flipH="false" flipV="false" rot="0">
              <a:off x="0" y="0"/>
              <a:ext cx="1135702" cy="1751957"/>
            </a:xfrm>
            <a:custGeom>
              <a:avLst/>
              <a:gdLst/>
              <a:ahLst/>
              <a:cxnLst/>
              <a:rect r="r" b="b" t="t" l="l"/>
              <a:pathLst>
                <a:path h="1751957" w="1135702">
                  <a:moveTo>
                    <a:pt x="0" y="0"/>
                  </a:moveTo>
                  <a:lnTo>
                    <a:pt x="1135702" y="0"/>
                  </a:lnTo>
                  <a:lnTo>
                    <a:pt x="1135702" y="1751957"/>
                  </a:lnTo>
                  <a:lnTo>
                    <a:pt x="0" y="1751957"/>
                  </a:lnTo>
                  <a:close/>
                </a:path>
              </a:pathLst>
            </a:custGeom>
            <a:solidFill>
              <a:srgbClr val="BA1E19"/>
            </a:solidFill>
          </p:spPr>
        </p:sp>
        <p:sp>
          <p:nvSpPr>
            <p:cNvPr name="TextBox 13" id="13"/>
            <p:cNvSpPr txBox="true"/>
            <p:nvPr/>
          </p:nvSpPr>
          <p:spPr>
            <a:xfrm>
              <a:off x="0" y="-95250"/>
              <a:ext cx="1135702" cy="1847207"/>
            </a:xfrm>
            <a:prstGeom prst="rect">
              <a:avLst/>
            </a:prstGeom>
          </p:spPr>
          <p:txBody>
            <a:bodyPr anchor="ctr" rtlCol="false" tIns="50800" lIns="50800" bIns="50800" rIns="50800"/>
            <a:lstStyle/>
            <a:p>
              <a:pPr algn="ctr">
                <a:lnSpc>
                  <a:spcPts val="2965"/>
                </a:lnSpc>
              </a:pPr>
            </a:p>
          </p:txBody>
        </p:sp>
      </p:grpSp>
      <p:grpSp>
        <p:nvGrpSpPr>
          <p:cNvPr name="Group 14" id="14"/>
          <p:cNvGrpSpPr/>
          <p:nvPr/>
        </p:nvGrpSpPr>
        <p:grpSpPr>
          <a:xfrm rot="0">
            <a:off x="4378189" y="3446821"/>
            <a:ext cx="2445713" cy="2445704"/>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8"/>
              <a:stretch>
                <a:fillRect l="-35200" t="-39995" r="-38245" b="-168353"/>
              </a:stretch>
            </a:blipFill>
          </p:spPr>
        </p:sp>
      </p:grpSp>
      <p:sp>
        <p:nvSpPr>
          <p:cNvPr name="Freeform 16" id="16"/>
          <p:cNvSpPr/>
          <p:nvPr/>
        </p:nvSpPr>
        <p:spPr>
          <a:xfrm flipH="false" flipV="false" rot="0">
            <a:off x="4479379" y="5537798"/>
            <a:ext cx="2243333" cy="709454"/>
          </a:xfrm>
          <a:custGeom>
            <a:avLst/>
            <a:gdLst/>
            <a:ahLst/>
            <a:cxnLst/>
            <a:rect r="r" b="b" t="t" l="l"/>
            <a:pathLst>
              <a:path h="709454" w="2243333">
                <a:moveTo>
                  <a:pt x="0" y="0"/>
                </a:moveTo>
                <a:lnTo>
                  <a:pt x="2243333" y="0"/>
                </a:lnTo>
                <a:lnTo>
                  <a:pt x="2243333" y="709454"/>
                </a:lnTo>
                <a:lnTo>
                  <a:pt x="0" y="70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7519813" y="3264936"/>
            <a:ext cx="2863688" cy="4417584"/>
            <a:chOff x="0" y="0"/>
            <a:chExt cx="1135702" cy="1751957"/>
          </a:xfrm>
        </p:grpSpPr>
        <p:sp>
          <p:nvSpPr>
            <p:cNvPr name="Freeform 18" id="18"/>
            <p:cNvSpPr/>
            <p:nvPr/>
          </p:nvSpPr>
          <p:spPr>
            <a:xfrm flipH="false" flipV="false" rot="0">
              <a:off x="0" y="0"/>
              <a:ext cx="1135702" cy="1751957"/>
            </a:xfrm>
            <a:custGeom>
              <a:avLst/>
              <a:gdLst/>
              <a:ahLst/>
              <a:cxnLst/>
              <a:rect r="r" b="b" t="t" l="l"/>
              <a:pathLst>
                <a:path h="1751957" w="1135702">
                  <a:moveTo>
                    <a:pt x="0" y="0"/>
                  </a:moveTo>
                  <a:lnTo>
                    <a:pt x="1135702" y="0"/>
                  </a:lnTo>
                  <a:lnTo>
                    <a:pt x="1135702" y="1751957"/>
                  </a:lnTo>
                  <a:lnTo>
                    <a:pt x="0" y="1751957"/>
                  </a:lnTo>
                  <a:close/>
                </a:path>
              </a:pathLst>
            </a:custGeom>
            <a:solidFill>
              <a:srgbClr val="BA1E19"/>
            </a:solidFill>
          </p:spPr>
        </p:sp>
        <p:sp>
          <p:nvSpPr>
            <p:cNvPr name="TextBox 19" id="19"/>
            <p:cNvSpPr txBox="true"/>
            <p:nvPr/>
          </p:nvSpPr>
          <p:spPr>
            <a:xfrm>
              <a:off x="0" y="-95250"/>
              <a:ext cx="1135702" cy="1847207"/>
            </a:xfrm>
            <a:prstGeom prst="rect">
              <a:avLst/>
            </a:prstGeom>
          </p:spPr>
          <p:txBody>
            <a:bodyPr anchor="ctr" rtlCol="false" tIns="50800" lIns="50800" bIns="50800" rIns="50800"/>
            <a:lstStyle/>
            <a:p>
              <a:pPr algn="ctr">
                <a:lnSpc>
                  <a:spcPts val="2965"/>
                </a:lnSpc>
              </a:pPr>
            </a:p>
          </p:txBody>
        </p:sp>
      </p:grpSp>
      <p:grpSp>
        <p:nvGrpSpPr>
          <p:cNvPr name="Group 20" id="20"/>
          <p:cNvGrpSpPr/>
          <p:nvPr/>
        </p:nvGrpSpPr>
        <p:grpSpPr>
          <a:xfrm rot="0">
            <a:off x="7728800" y="3446821"/>
            <a:ext cx="2445713" cy="2445704"/>
            <a:chOff x="0" y="0"/>
            <a:chExt cx="6350025" cy="6350000"/>
          </a:xfrm>
        </p:grpSpPr>
        <p:sp>
          <p:nvSpPr>
            <p:cNvPr name="Freeform 21" id="2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9"/>
              <a:stretch>
                <a:fillRect l="-17214" t="0" r="-17214" b="0"/>
              </a:stretch>
            </a:blipFill>
          </p:spPr>
        </p:sp>
      </p:grpSp>
      <p:sp>
        <p:nvSpPr>
          <p:cNvPr name="Freeform 22" id="22"/>
          <p:cNvSpPr/>
          <p:nvPr/>
        </p:nvSpPr>
        <p:spPr>
          <a:xfrm flipH="false" flipV="false" rot="0">
            <a:off x="7829990" y="5537798"/>
            <a:ext cx="2243333" cy="709454"/>
          </a:xfrm>
          <a:custGeom>
            <a:avLst/>
            <a:gdLst/>
            <a:ahLst/>
            <a:cxnLst/>
            <a:rect r="r" b="b" t="t" l="l"/>
            <a:pathLst>
              <a:path h="709454" w="2243333">
                <a:moveTo>
                  <a:pt x="0" y="0"/>
                </a:moveTo>
                <a:lnTo>
                  <a:pt x="2243333" y="0"/>
                </a:lnTo>
                <a:lnTo>
                  <a:pt x="2243333" y="709454"/>
                </a:lnTo>
                <a:lnTo>
                  <a:pt x="0" y="70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0870425" y="3264936"/>
            <a:ext cx="2863688" cy="4417584"/>
            <a:chOff x="0" y="0"/>
            <a:chExt cx="1135702" cy="1751957"/>
          </a:xfrm>
        </p:grpSpPr>
        <p:sp>
          <p:nvSpPr>
            <p:cNvPr name="Freeform 24" id="24"/>
            <p:cNvSpPr/>
            <p:nvPr/>
          </p:nvSpPr>
          <p:spPr>
            <a:xfrm flipH="false" flipV="false" rot="0">
              <a:off x="0" y="0"/>
              <a:ext cx="1135702" cy="1751957"/>
            </a:xfrm>
            <a:custGeom>
              <a:avLst/>
              <a:gdLst/>
              <a:ahLst/>
              <a:cxnLst/>
              <a:rect r="r" b="b" t="t" l="l"/>
              <a:pathLst>
                <a:path h="1751957" w="1135702">
                  <a:moveTo>
                    <a:pt x="0" y="0"/>
                  </a:moveTo>
                  <a:lnTo>
                    <a:pt x="1135702" y="0"/>
                  </a:lnTo>
                  <a:lnTo>
                    <a:pt x="1135702" y="1751957"/>
                  </a:lnTo>
                  <a:lnTo>
                    <a:pt x="0" y="1751957"/>
                  </a:lnTo>
                  <a:close/>
                </a:path>
              </a:pathLst>
            </a:custGeom>
            <a:solidFill>
              <a:srgbClr val="BA1E19"/>
            </a:solidFill>
          </p:spPr>
        </p:sp>
        <p:sp>
          <p:nvSpPr>
            <p:cNvPr name="TextBox 25" id="25"/>
            <p:cNvSpPr txBox="true"/>
            <p:nvPr/>
          </p:nvSpPr>
          <p:spPr>
            <a:xfrm>
              <a:off x="0" y="-95250"/>
              <a:ext cx="1135702" cy="1847207"/>
            </a:xfrm>
            <a:prstGeom prst="rect">
              <a:avLst/>
            </a:prstGeom>
          </p:spPr>
          <p:txBody>
            <a:bodyPr anchor="ctr" rtlCol="false" tIns="50800" lIns="50800" bIns="50800" rIns="50800"/>
            <a:lstStyle/>
            <a:p>
              <a:pPr algn="ctr">
                <a:lnSpc>
                  <a:spcPts val="2965"/>
                </a:lnSpc>
              </a:pPr>
            </a:p>
          </p:txBody>
        </p:sp>
      </p:grpSp>
      <p:grpSp>
        <p:nvGrpSpPr>
          <p:cNvPr name="Group 26" id="26"/>
          <p:cNvGrpSpPr/>
          <p:nvPr/>
        </p:nvGrpSpPr>
        <p:grpSpPr>
          <a:xfrm rot="0">
            <a:off x="11079412" y="3446821"/>
            <a:ext cx="2445713" cy="2445704"/>
            <a:chOff x="0" y="0"/>
            <a:chExt cx="6350025" cy="6350000"/>
          </a:xfrm>
        </p:grpSpPr>
        <p:sp>
          <p:nvSpPr>
            <p:cNvPr name="Freeform 27" id="2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10"/>
              <a:stretch>
                <a:fillRect l="-1950" t="-12387" r="-6574" b="-32314"/>
              </a:stretch>
            </a:blipFill>
          </p:spPr>
        </p:sp>
      </p:grpSp>
      <p:sp>
        <p:nvSpPr>
          <p:cNvPr name="Freeform 28" id="28"/>
          <p:cNvSpPr/>
          <p:nvPr/>
        </p:nvSpPr>
        <p:spPr>
          <a:xfrm flipH="false" flipV="false" rot="0">
            <a:off x="11180602" y="5537798"/>
            <a:ext cx="2243333" cy="709454"/>
          </a:xfrm>
          <a:custGeom>
            <a:avLst/>
            <a:gdLst/>
            <a:ahLst/>
            <a:cxnLst/>
            <a:rect r="r" b="b" t="t" l="l"/>
            <a:pathLst>
              <a:path h="709454" w="2243333">
                <a:moveTo>
                  <a:pt x="0" y="0"/>
                </a:moveTo>
                <a:lnTo>
                  <a:pt x="2243333" y="0"/>
                </a:lnTo>
                <a:lnTo>
                  <a:pt x="2243333" y="709454"/>
                </a:lnTo>
                <a:lnTo>
                  <a:pt x="0" y="70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1128767" y="6285427"/>
            <a:ext cx="2243333" cy="1137529"/>
          </a:xfrm>
          <a:prstGeom prst="rect">
            <a:avLst/>
          </a:prstGeom>
        </p:spPr>
        <p:txBody>
          <a:bodyPr anchor="t" rtlCol="false" tIns="0" lIns="0" bIns="0" rIns="0">
            <a:spAutoFit/>
          </a:bodyPr>
          <a:lstStyle/>
          <a:p>
            <a:pPr algn="ctr">
              <a:lnSpc>
                <a:spcPts val="4340"/>
              </a:lnSpc>
            </a:pPr>
            <a:r>
              <a:rPr lang="en-US" sz="2893">
                <a:solidFill>
                  <a:srgbClr val="F6F6F6"/>
                </a:solidFill>
                <a:latin typeface="Rugrats Sans"/>
              </a:rPr>
              <a:t>William Benediktus</a:t>
            </a:r>
          </a:p>
        </p:txBody>
      </p:sp>
      <p:sp>
        <p:nvSpPr>
          <p:cNvPr name="TextBox 30" id="30"/>
          <p:cNvSpPr txBox="true"/>
          <p:nvPr/>
        </p:nvSpPr>
        <p:spPr>
          <a:xfrm rot="0">
            <a:off x="1339744" y="5632303"/>
            <a:ext cx="1821380" cy="415773"/>
          </a:xfrm>
          <a:prstGeom prst="rect">
            <a:avLst/>
          </a:prstGeom>
        </p:spPr>
        <p:txBody>
          <a:bodyPr anchor="t" rtlCol="false" tIns="0" lIns="0" bIns="0" rIns="0">
            <a:spAutoFit/>
          </a:bodyPr>
          <a:lstStyle/>
          <a:p>
            <a:pPr algn="ctr" marL="0" indent="0" lvl="0">
              <a:lnSpc>
                <a:spcPts val="2911"/>
              </a:lnSpc>
              <a:spcBef>
                <a:spcPct val="0"/>
              </a:spcBef>
            </a:pPr>
            <a:r>
              <a:rPr lang="en-US" sz="2079" spc="-103">
                <a:solidFill>
                  <a:srgbClr val="000000"/>
                </a:solidFill>
                <a:latin typeface="Rustic Printed"/>
              </a:rPr>
              <a:t>231402091</a:t>
            </a:r>
          </a:p>
        </p:txBody>
      </p:sp>
      <p:sp>
        <p:nvSpPr>
          <p:cNvPr name="TextBox 31" id="31"/>
          <p:cNvSpPr txBox="true"/>
          <p:nvPr/>
        </p:nvSpPr>
        <p:spPr>
          <a:xfrm rot="0">
            <a:off x="4620423" y="5632303"/>
            <a:ext cx="1961245" cy="415773"/>
          </a:xfrm>
          <a:prstGeom prst="rect">
            <a:avLst/>
          </a:prstGeom>
        </p:spPr>
        <p:txBody>
          <a:bodyPr anchor="t" rtlCol="false" tIns="0" lIns="0" bIns="0" rIns="0">
            <a:spAutoFit/>
          </a:bodyPr>
          <a:lstStyle/>
          <a:p>
            <a:pPr algn="ctr" marL="0" indent="0" lvl="0">
              <a:lnSpc>
                <a:spcPts val="2911"/>
              </a:lnSpc>
              <a:spcBef>
                <a:spcPct val="0"/>
              </a:spcBef>
            </a:pPr>
            <a:r>
              <a:rPr lang="en-US" sz="2079" spc="-103">
                <a:solidFill>
                  <a:srgbClr val="000000"/>
                </a:solidFill>
                <a:latin typeface="Rustic Printed"/>
              </a:rPr>
              <a:t>231402027</a:t>
            </a:r>
          </a:p>
        </p:txBody>
      </p:sp>
      <p:sp>
        <p:nvSpPr>
          <p:cNvPr name="TextBox 32" id="32"/>
          <p:cNvSpPr txBox="true"/>
          <p:nvPr/>
        </p:nvSpPr>
        <p:spPr>
          <a:xfrm rot="0">
            <a:off x="8093569" y="5632303"/>
            <a:ext cx="1716175" cy="415773"/>
          </a:xfrm>
          <a:prstGeom prst="rect">
            <a:avLst/>
          </a:prstGeom>
        </p:spPr>
        <p:txBody>
          <a:bodyPr anchor="t" rtlCol="false" tIns="0" lIns="0" bIns="0" rIns="0">
            <a:spAutoFit/>
          </a:bodyPr>
          <a:lstStyle/>
          <a:p>
            <a:pPr algn="ctr" marL="0" indent="0" lvl="0">
              <a:lnSpc>
                <a:spcPts val="2911"/>
              </a:lnSpc>
              <a:spcBef>
                <a:spcPct val="0"/>
              </a:spcBef>
            </a:pPr>
            <a:r>
              <a:rPr lang="en-US" sz="2079" spc="-103">
                <a:solidFill>
                  <a:srgbClr val="000000"/>
                </a:solidFill>
                <a:latin typeface="Rustic Printed"/>
              </a:rPr>
              <a:t>231402045</a:t>
            </a:r>
          </a:p>
        </p:txBody>
      </p:sp>
      <p:sp>
        <p:nvSpPr>
          <p:cNvPr name="TextBox 33" id="33"/>
          <p:cNvSpPr txBox="true"/>
          <p:nvPr/>
        </p:nvSpPr>
        <p:spPr>
          <a:xfrm rot="0">
            <a:off x="11389721" y="5632303"/>
            <a:ext cx="1825095" cy="415773"/>
          </a:xfrm>
          <a:prstGeom prst="rect">
            <a:avLst/>
          </a:prstGeom>
        </p:spPr>
        <p:txBody>
          <a:bodyPr anchor="t" rtlCol="false" tIns="0" lIns="0" bIns="0" rIns="0">
            <a:spAutoFit/>
          </a:bodyPr>
          <a:lstStyle/>
          <a:p>
            <a:pPr algn="ctr" marL="0" indent="0" lvl="0">
              <a:lnSpc>
                <a:spcPts val="2911"/>
              </a:lnSpc>
              <a:spcBef>
                <a:spcPct val="0"/>
              </a:spcBef>
            </a:pPr>
            <a:r>
              <a:rPr lang="en-US" sz="2079" spc="-103">
                <a:solidFill>
                  <a:srgbClr val="000000"/>
                </a:solidFill>
                <a:latin typeface="Rustic Printed"/>
              </a:rPr>
              <a:t>231402036</a:t>
            </a:r>
          </a:p>
        </p:txBody>
      </p:sp>
      <p:sp>
        <p:nvSpPr>
          <p:cNvPr name="Freeform 34" id="34"/>
          <p:cNvSpPr/>
          <p:nvPr/>
        </p:nvSpPr>
        <p:spPr>
          <a:xfrm flipH="false" flipV="false" rot="0">
            <a:off x="14552702" y="845576"/>
            <a:ext cx="3075983" cy="1377915"/>
          </a:xfrm>
          <a:custGeom>
            <a:avLst/>
            <a:gdLst/>
            <a:ahLst/>
            <a:cxnLst/>
            <a:rect r="r" b="b" t="t" l="l"/>
            <a:pathLst>
              <a:path h="1377915" w="3075983">
                <a:moveTo>
                  <a:pt x="0" y="0"/>
                </a:moveTo>
                <a:lnTo>
                  <a:pt x="3075983" y="0"/>
                </a:lnTo>
                <a:lnTo>
                  <a:pt x="3075983" y="1377915"/>
                </a:lnTo>
                <a:lnTo>
                  <a:pt x="0" y="1377915"/>
                </a:lnTo>
                <a:lnTo>
                  <a:pt x="0" y="0"/>
                </a:lnTo>
                <a:close/>
              </a:path>
            </a:pathLst>
          </a:custGeom>
          <a:blipFill>
            <a:blip r:embed="rId11">
              <a:extLst>
                <a:ext uri="{96DAC541-7B7A-43D3-8B79-37D633B846F1}">
                  <asvg:svgBlip xmlns:asvg="http://schemas.microsoft.com/office/drawing/2016/SVG/main" r:embed="rId12"/>
                </a:ext>
              </a:extLst>
            </a:blip>
            <a:stretch>
              <a:fillRect l="0" t="0" r="0" b="-157939"/>
            </a:stretch>
          </a:blipFill>
        </p:spPr>
      </p:sp>
      <p:sp>
        <p:nvSpPr>
          <p:cNvPr name="TextBox 35" id="35"/>
          <p:cNvSpPr txBox="true"/>
          <p:nvPr/>
        </p:nvSpPr>
        <p:spPr>
          <a:xfrm rot="0">
            <a:off x="16062118" y="751821"/>
            <a:ext cx="1409395" cy="1301750"/>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2</a:t>
            </a:r>
          </a:p>
        </p:txBody>
      </p:sp>
      <p:grpSp>
        <p:nvGrpSpPr>
          <p:cNvPr name="Group 36" id="36"/>
          <p:cNvGrpSpPr/>
          <p:nvPr/>
        </p:nvGrpSpPr>
        <p:grpSpPr>
          <a:xfrm rot="0">
            <a:off x="14464498" y="3264936"/>
            <a:ext cx="2863688" cy="4417584"/>
            <a:chOff x="0" y="0"/>
            <a:chExt cx="1135702" cy="1751957"/>
          </a:xfrm>
        </p:grpSpPr>
        <p:sp>
          <p:nvSpPr>
            <p:cNvPr name="Freeform 37" id="37"/>
            <p:cNvSpPr/>
            <p:nvPr/>
          </p:nvSpPr>
          <p:spPr>
            <a:xfrm flipH="false" flipV="false" rot="0">
              <a:off x="0" y="0"/>
              <a:ext cx="1135702" cy="1751957"/>
            </a:xfrm>
            <a:custGeom>
              <a:avLst/>
              <a:gdLst/>
              <a:ahLst/>
              <a:cxnLst/>
              <a:rect r="r" b="b" t="t" l="l"/>
              <a:pathLst>
                <a:path h="1751957" w="1135702">
                  <a:moveTo>
                    <a:pt x="0" y="0"/>
                  </a:moveTo>
                  <a:lnTo>
                    <a:pt x="1135702" y="0"/>
                  </a:lnTo>
                  <a:lnTo>
                    <a:pt x="1135702" y="1751957"/>
                  </a:lnTo>
                  <a:lnTo>
                    <a:pt x="0" y="1751957"/>
                  </a:lnTo>
                  <a:close/>
                </a:path>
              </a:pathLst>
            </a:custGeom>
            <a:solidFill>
              <a:srgbClr val="BA1E19"/>
            </a:solidFill>
          </p:spPr>
        </p:sp>
        <p:sp>
          <p:nvSpPr>
            <p:cNvPr name="TextBox 38" id="38"/>
            <p:cNvSpPr txBox="true"/>
            <p:nvPr/>
          </p:nvSpPr>
          <p:spPr>
            <a:xfrm>
              <a:off x="0" y="-95250"/>
              <a:ext cx="1135702" cy="1847207"/>
            </a:xfrm>
            <a:prstGeom prst="rect">
              <a:avLst/>
            </a:prstGeom>
          </p:spPr>
          <p:txBody>
            <a:bodyPr anchor="ctr" rtlCol="false" tIns="50800" lIns="50800" bIns="50800" rIns="50800"/>
            <a:lstStyle/>
            <a:p>
              <a:pPr algn="ctr">
                <a:lnSpc>
                  <a:spcPts val="2965"/>
                </a:lnSpc>
              </a:pPr>
            </a:p>
          </p:txBody>
        </p:sp>
      </p:grpSp>
      <p:grpSp>
        <p:nvGrpSpPr>
          <p:cNvPr name="Group 39" id="39"/>
          <p:cNvGrpSpPr/>
          <p:nvPr/>
        </p:nvGrpSpPr>
        <p:grpSpPr>
          <a:xfrm rot="0">
            <a:off x="14673486" y="3446821"/>
            <a:ext cx="2445713" cy="2445704"/>
            <a:chOff x="0" y="0"/>
            <a:chExt cx="6350025" cy="6350000"/>
          </a:xfrm>
        </p:grpSpPr>
        <p:sp>
          <p:nvSpPr>
            <p:cNvPr name="Freeform 40" id="4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13"/>
              <a:stretch>
                <a:fillRect l="0" t="-30125" r="0" b="-30125"/>
              </a:stretch>
            </a:blipFill>
          </p:spPr>
        </p:sp>
      </p:grpSp>
      <p:sp>
        <p:nvSpPr>
          <p:cNvPr name="Freeform 41" id="41"/>
          <p:cNvSpPr/>
          <p:nvPr/>
        </p:nvSpPr>
        <p:spPr>
          <a:xfrm flipH="false" flipV="false" rot="0">
            <a:off x="14774676" y="5537798"/>
            <a:ext cx="2243333" cy="709454"/>
          </a:xfrm>
          <a:custGeom>
            <a:avLst/>
            <a:gdLst/>
            <a:ahLst/>
            <a:cxnLst/>
            <a:rect r="r" b="b" t="t" l="l"/>
            <a:pathLst>
              <a:path h="709454" w="2243333">
                <a:moveTo>
                  <a:pt x="0" y="0"/>
                </a:moveTo>
                <a:lnTo>
                  <a:pt x="2243333" y="0"/>
                </a:lnTo>
                <a:lnTo>
                  <a:pt x="2243333" y="709454"/>
                </a:lnTo>
                <a:lnTo>
                  <a:pt x="0" y="70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2" id="42"/>
          <p:cNvSpPr txBox="true"/>
          <p:nvPr/>
        </p:nvSpPr>
        <p:spPr>
          <a:xfrm rot="0">
            <a:off x="14983795" y="5632303"/>
            <a:ext cx="1825095" cy="415773"/>
          </a:xfrm>
          <a:prstGeom prst="rect">
            <a:avLst/>
          </a:prstGeom>
        </p:spPr>
        <p:txBody>
          <a:bodyPr anchor="t" rtlCol="false" tIns="0" lIns="0" bIns="0" rIns="0">
            <a:spAutoFit/>
          </a:bodyPr>
          <a:lstStyle/>
          <a:p>
            <a:pPr algn="ctr" marL="0" indent="0" lvl="0">
              <a:lnSpc>
                <a:spcPts val="2911"/>
              </a:lnSpc>
              <a:spcBef>
                <a:spcPct val="0"/>
              </a:spcBef>
            </a:pPr>
            <a:r>
              <a:rPr lang="en-US" sz="2079" spc="-103">
                <a:solidFill>
                  <a:srgbClr val="000000"/>
                </a:solidFill>
                <a:latin typeface="Rustic Printed"/>
              </a:rPr>
              <a:t>231402127</a:t>
            </a:r>
          </a:p>
        </p:txBody>
      </p:sp>
      <p:sp>
        <p:nvSpPr>
          <p:cNvPr name="TextBox 43" id="43"/>
          <p:cNvSpPr txBox="true"/>
          <p:nvPr/>
        </p:nvSpPr>
        <p:spPr>
          <a:xfrm rot="0">
            <a:off x="4476380" y="6275902"/>
            <a:ext cx="2243333" cy="1249925"/>
          </a:xfrm>
          <a:prstGeom prst="rect">
            <a:avLst/>
          </a:prstGeom>
        </p:spPr>
        <p:txBody>
          <a:bodyPr anchor="t" rtlCol="false" tIns="0" lIns="0" bIns="0" rIns="0">
            <a:spAutoFit/>
          </a:bodyPr>
          <a:lstStyle/>
          <a:p>
            <a:pPr algn="ctr">
              <a:lnSpc>
                <a:spcPts val="4790"/>
              </a:lnSpc>
            </a:pPr>
            <a:r>
              <a:rPr lang="en-US" sz="3193">
                <a:solidFill>
                  <a:srgbClr val="F6F6F6"/>
                </a:solidFill>
                <a:latin typeface="Rugrats Sans"/>
              </a:rPr>
              <a:t>Rizki Hamdani</a:t>
            </a:r>
          </a:p>
        </p:txBody>
      </p:sp>
      <p:sp>
        <p:nvSpPr>
          <p:cNvPr name="TextBox 44" id="44"/>
          <p:cNvSpPr txBox="true"/>
          <p:nvPr/>
        </p:nvSpPr>
        <p:spPr>
          <a:xfrm rot="0">
            <a:off x="7893667" y="6224467"/>
            <a:ext cx="2243333" cy="1249925"/>
          </a:xfrm>
          <a:prstGeom prst="rect">
            <a:avLst/>
          </a:prstGeom>
        </p:spPr>
        <p:txBody>
          <a:bodyPr anchor="t" rtlCol="false" tIns="0" lIns="0" bIns="0" rIns="0">
            <a:spAutoFit/>
          </a:bodyPr>
          <a:lstStyle/>
          <a:p>
            <a:pPr algn="ctr">
              <a:lnSpc>
                <a:spcPts val="4790"/>
              </a:lnSpc>
            </a:pPr>
            <a:r>
              <a:rPr lang="en-US" sz="3193">
                <a:solidFill>
                  <a:srgbClr val="F6F6F6"/>
                </a:solidFill>
                <a:latin typeface="Rugrats Sans"/>
              </a:rPr>
              <a:t>Martin Anugrah</a:t>
            </a:r>
          </a:p>
        </p:txBody>
      </p:sp>
      <p:sp>
        <p:nvSpPr>
          <p:cNvPr name="TextBox 45" id="45"/>
          <p:cNvSpPr txBox="true"/>
          <p:nvPr/>
        </p:nvSpPr>
        <p:spPr>
          <a:xfrm rot="0">
            <a:off x="11281792" y="6224467"/>
            <a:ext cx="2243333" cy="1249925"/>
          </a:xfrm>
          <a:prstGeom prst="rect">
            <a:avLst/>
          </a:prstGeom>
        </p:spPr>
        <p:txBody>
          <a:bodyPr anchor="t" rtlCol="false" tIns="0" lIns="0" bIns="0" rIns="0">
            <a:spAutoFit/>
          </a:bodyPr>
          <a:lstStyle/>
          <a:p>
            <a:pPr algn="ctr">
              <a:lnSpc>
                <a:spcPts val="4790"/>
              </a:lnSpc>
            </a:pPr>
            <a:r>
              <a:rPr lang="en-US" sz="3193">
                <a:solidFill>
                  <a:srgbClr val="F6F6F6"/>
                </a:solidFill>
                <a:latin typeface="Rugrats Sans"/>
              </a:rPr>
              <a:t>Gresia Angelina</a:t>
            </a:r>
          </a:p>
        </p:txBody>
      </p:sp>
      <p:sp>
        <p:nvSpPr>
          <p:cNvPr name="TextBox 46" id="46"/>
          <p:cNvSpPr txBox="true"/>
          <p:nvPr/>
        </p:nvSpPr>
        <p:spPr>
          <a:xfrm rot="0">
            <a:off x="14673486" y="6224467"/>
            <a:ext cx="2243333" cy="1249925"/>
          </a:xfrm>
          <a:prstGeom prst="rect">
            <a:avLst/>
          </a:prstGeom>
        </p:spPr>
        <p:txBody>
          <a:bodyPr anchor="t" rtlCol="false" tIns="0" lIns="0" bIns="0" rIns="0">
            <a:spAutoFit/>
          </a:bodyPr>
          <a:lstStyle/>
          <a:p>
            <a:pPr algn="ctr">
              <a:lnSpc>
                <a:spcPts val="4790"/>
              </a:lnSpc>
            </a:pPr>
            <a:r>
              <a:rPr lang="en-US" sz="3193">
                <a:solidFill>
                  <a:srgbClr val="F6F6F6"/>
                </a:solidFill>
                <a:latin typeface="Rugrats Sans"/>
              </a:rPr>
              <a:t>Zahra Naziha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963370" y="1293351"/>
            <a:ext cx="7710692" cy="6829167"/>
            <a:chOff x="0" y="0"/>
            <a:chExt cx="10280922" cy="9105557"/>
          </a:xfrm>
        </p:grpSpPr>
        <p:pic>
          <p:nvPicPr>
            <p:cNvPr name="Picture 3" id="3"/>
            <p:cNvPicPr>
              <a:picLocks noChangeAspect="true"/>
            </p:cNvPicPr>
            <p:nvPr/>
          </p:nvPicPr>
          <p:blipFill>
            <a:blip r:embed="rId2"/>
            <a:srcRect l="23654" t="0" r="23654" b="0"/>
            <a:stretch>
              <a:fillRect/>
            </a:stretch>
          </p:blipFill>
          <p:spPr>
            <a:xfrm flipH="false" flipV="false">
              <a:off x="0" y="0"/>
              <a:ext cx="10280922" cy="9105557"/>
            </a:xfrm>
            <a:prstGeom prst="rect">
              <a:avLst/>
            </a:prstGeom>
          </p:spPr>
        </p:pic>
      </p:grpSp>
      <p:grpSp>
        <p:nvGrpSpPr>
          <p:cNvPr name="Group 4" id="4"/>
          <p:cNvGrpSpPr/>
          <p:nvPr/>
        </p:nvGrpSpPr>
        <p:grpSpPr>
          <a:xfrm rot="0">
            <a:off x="16682373" y="8681373"/>
            <a:ext cx="576927" cy="576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6010196" y="8681373"/>
            <a:ext cx="576927" cy="5769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rot="0">
            <a:off x="1804034" y="8098706"/>
            <a:ext cx="15455266" cy="0"/>
          </a:xfrm>
          <a:prstGeom prst="line">
            <a:avLst/>
          </a:prstGeom>
          <a:ln cap="flat" w="47625">
            <a:solidFill>
              <a:srgbClr val="FFFFFF"/>
            </a:solidFill>
            <a:prstDash val="solid"/>
            <a:headEnd type="none" len="sm" w="sm"/>
            <a:tailEnd type="none" len="sm" w="sm"/>
          </a:ln>
        </p:spPr>
      </p:sp>
      <p:grpSp>
        <p:nvGrpSpPr>
          <p:cNvPr name="Group 12" id="12"/>
          <p:cNvGrpSpPr/>
          <p:nvPr/>
        </p:nvGrpSpPr>
        <p:grpSpPr>
          <a:xfrm rot="0">
            <a:off x="0" y="0"/>
            <a:ext cx="1028700" cy="10287000"/>
            <a:chOff x="0" y="0"/>
            <a:chExt cx="270933" cy="2709333"/>
          </a:xfrm>
        </p:grpSpPr>
        <p:sp>
          <p:nvSpPr>
            <p:cNvPr name="Freeform 13" id="1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990000"/>
            </a:solidFill>
          </p:spPr>
        </p:sp>
        <p:sp>
          <p:nvSpPr>
            <p:cNvPr name="TextBox 14" id="14"/>
            <p:cNvSpPr txBox="true"/>
            <p:nvPr/>
          </p:nvSpPr>
          <p:spPr>
            <a:xfrm>
              <a:off x="0" y="-57150"/>
              <a:ext cx="270933" cy="2766483"/>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1438495" y="1246875"/>
            <a:ext cx="8115300" cy="1569544"/>
            <a:chOff x="0" y="0"/>
            <a:chExt cx="10820400" cy="2092725"/>
          </a:xfrm>
        </p:grpSpPr>
        <p:sp>
          <p:nvSpPr>
            <p:cNvPr name="TextBox 16" id="16"/>
            <p:cNvSpPr txBox="true"/>
            <p:nvPr/>
          </p:nvSpPr>
          <p:spPr>
            <a:xfrm rot="0">
              <a:off x="0" y="-281118"/>
              <a:ext cx="10820400" cy="2373843"/>
            </a:xfrm>
            <a:prstGeom prst="rect">
              <a:avLst/>
            </a:prstGeom>
          </p:spPr>
          <p:txBody>
            <a:bodyPr anchor="t" rtlCol="false" tIns="0" lIns="0" bIns="0" rIns="0">
              <a:spAutoFit/>
            </a:bodyPr>
            <a:lstStyle/>
            <a:p>
              <a:pPr>
                <a:lnSpc>
                  <a:spcPts val="13299"/>
                </a:lnSpc>
              </a:pPr>
              <a:r>
                <a:rPr lang="en-US" sz="9499">
                  <a:solidFill>
                    <a:srgbClr val="FFFFFF"/>
                  </a:solidFill>
                  <a:latin typeface="Rustic Printed"/>
                </a:rPr>
                <a:t>LATAR BELAKANG</a:t>
              </a:r>
            </a:p>
          </p:txBody>
        </p:sp>
        <p:sp>
          <p:nvSpPr>
            <p:cNvPr name="Freeform 17" id="17"/>
            <p:cNvSpPr/>
            <p:nvPr/>
          </p:nvSpPr>
          <p:spPr>
            <a:xfrm flipH="false" flipV="false" rot="0">
              <a:off x="6888709" y="0"/>
              <a:ext cx="2247078" cy="567387"/>
            </a:xfrm>
            <a:custGeom>
              <a:avLst/>
              <a:gdLst/>
              <a:ahLst/>
              <a:cxnLst/>
              <a:rect r="r" b="b" t="t" l="l"/>
              <a:pathLst>
                <a:path h="567387" w="2247078">
                  <a:moveTo>
                    <a:pt x="0" y="0"/>
                  </a:moveTo>
                  <a:lnTo>
                    <a:pt x="2247077" y="0"/>
                  </a:lnTo>
                  <a:lnTo>
                    <a:pt x="2247077" y="567387"/>
                  </a:lnTo>
                  <a:lnTo>
                    <a:pt x="0" y="567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9553795" y="876300"/>
            <a:ext cx="3713607" cy="4114800"/>
          </a:xfrm>
          <a:custGeom>
            <a:avLst/>
            <a:gdLst/>
            <a:ahLst/>
            <a:cxnLst/>
            <a:rect r="r" b="b" t="t" l="l"/>
            <a:pathLst>
              <a:path h="4114800" w="3713607">
                <a:moveTo>
                  <a:pt x="0" y="0"/>
                </a:moveTo>
                <a:lnTo>
                  <a:pt x="3713607" y="0"/>
                </a:lnTo>
                <a:lnTo>
                  <a:pt x="371360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4856084" y="828675"/>
            <a:ext cx="2403216" cy="1717676"/>
          </a:xfrm>
          <a:prstGeom prst="rect">
            <a:avLst/>
          </a:prstGeom>
        </p:spPr>
        <p:txBody>
          <a:bodyPr anchor="t" rtlCol="false" tIns="0" lIns="0" bIns="0" rIns="0">
            <a:spAutoFit/>
          </a:bodyPr>
          <a:lstStyle/>
          <a:p>
            <a:pPr algn="r">
              <a:lnSpc>
                <a:spcPts val="13999"/>
              </a:lnSpc>
              <a:spcBef>
                <a:spcPct val="0"/>
              </a:spcBef>
            </a:pPr>
            <a:r>
              <a:rPr lang="en-US" sz="9999">
                <a:solidFill>
                  <a:srgbClr val="FFFFFF"/>
                </a:solidFill>
                <a:latin typeface="Raleway Heavy"/>
              </a:rPr>
              <a:t>03</a:t>
            </a:r>
          </a:p>
        </p:txBody>
      </p:sp>
      <p:sp>
        <p:nvSpPr>
          <p:cNvPr name="TextBox 20" id="20"/>
          <p:cNvSpPr txBox="true"/>
          <p:nvPr/>
        </p:nvSpPr>
        <p:spPr>
          <a:xfrm rot="0">
            <a:off x="1487914" y="3198860"/>
            <a:ext cx="7749761" cy="4457280"/>
          </a:xfrm>
          <a:prstGeom prst="rect">
            <a:avLst/>
          </a:prstGeom>
        </p:spPr>
        <p:txBody>
          <a:bodyPr anchor="t" rtlCol="false" tIns="0" lIns="0" bIns="0" rIns="0">
            <a:spAutoFit/>
          </a:bodyPr>
          <a:lstStyle/>
          <a:p>
            <a:pPr algn="just">
              <a:lnSpc>
                <a:spcPts val="2937"/>
              </a:lnSpc>
            </a:pPr>
            <a:r>
              <a:rPr lang="en-US" sz="1958" spc="19">
                <a:solidFill>
                  <a:srgbClr val="FFFFFF"/>
                </a:solidFill>
                <a:latin typeface="Raleway"/>
              </a:rPr>
              <a:t>Dengan semakin berkembang dan bertambahnya kebutuhan manusia sekarang ini, sering kali orang membutuhkan transportasi terutama mobil untuk mempermudah kehidupan sehari-hari dalam bepergian agar lebih cepat dan mudah. Salah satu website yang dapat mempermudah adalah layanan jasa jual beli mobil yang merupakan konsep dari tugas besar pemograman web kami. MobiSync sendiri merupakan sebuah website penyedia jasa jual beli mobil. Jasa yang ditawarkan dari website ini sangat membantu dalam mencari jenis mobil, menjual mobil serta menyewa mobil. Melalui presentasi kami ini, aka dijelaskan tentang beberapa fitur, database, serta demo dari website yang kami buat.</a:t>
            </a:r>
          </a:p>
        </p:txBody>
      </p:sp>
      <p:sp>
        <p:nvSpPr>
          <p:cNvPr name="Freeform 21" id="21"/>
          <p:cNvSpPr/>
          <p:nvPr/>
        </p:nvSpPr>
        <p:spPr>
          <a:xfrm flipH="false" flipV="false" rot="-10800000">
            <a:off x="14200888" y="4566573"/>
            <a:ext cx="3713607" cy="4114800"/>
          </a:xfrm>
          <a:custGeom>
            <a:avLst/>
            <a:gdLst/>
            <a:ahLst/>
            <a:cxnLst/>
            <a:rect r="r" b="b" t="t" l="l"/>
            <a:pathLst>
              <a:path h="4114800" w="3713607">
                <a:moveTo>
                  <a:pt x="0" y="0"/>
                </a:moveTo>
                <a:lnTo>
                  <a:pt x="3713607" y="0"/>
                </a:lnTo>
                <a:lnTo>
                  <a:pt x="371360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16587123" y="5797728"/>
            <a:ext cx="1700877" cy="2300978"/>
            <a:chOff x="0" y="0"/>
            <a:chExt cx="447968" cy="606019"/>
          </a:xfrm>
        </p:grpSpPr>
        <p:sp>
          <p:nvSpPr>
            <p:cNvPr name="Freeform 23" id="23"/>
            <p:cNvSpPr/>
            <p:nvPr/>
          </p:nvSpPr>
          <p:spPr>
            <a:xfrm flipH="false" flipV="false" rot="0">
              <a:off x="0" y="0"/>
              <a:ext cx="447968" cy="606019"/>
            </a:xfrm>
            <a:custGeom>
              <a:avLst/>
              <a:gdLst/>
              <a:ahLst/>
              <a:cxnLst/>
              <a:rect r="r" b="b" t="t" l="l"/>
              <a:pathLst>
                <a:path h="606019" w="447968">
                  <a:moveTo>
                    <a:pt x="0" y="0"/>
                  </a:moveTo>
                  <a:lnTo>
                    <a:pt x="447968" y="0"/>
                  </a:lnTo>
                  <a:lnTo>
                    <a:pt x="447968" y="606019"/>
                  </a:lnTo>
                  <a:lnTo>
                    <a:pt x="0" y="606019"/>
                  </a:lnTo>
                  <a:close/>
                </a:path>
              </a:pathLst>
            </a:custGeom>
            <a:solidFill>
              <a:srgbClr val="990000">
                <a:alpha val="80000"/>
              </a:srgbClr>
            </a:solidFill>
          </p:spPr>
        </p:sp>
        <p:sp>
          <p:nvSpPr>
            <p:cNvPr name="TextBox 24" id="24"/>
            <p:cNvSpPr txBox="true"/>
            <p:nvPr/>
          </p:nvSpPr>
          <p:spPr>
            <a:xfrm>
              <a:off x="0" y="-57150"/>
              <a:ext cx="447968" cy="663169"/>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682373" y="8681373"/>
            <a:ext cx="576927" cy="57692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010196" y="8681373"/>
            <a:ext cx="576927" cy="5769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rot="0">
            <a:off x="1804034" y="8098706"/>
            <a:ext cx="15455266" cy="0"/>
          </a:xfrm>
          <a:prstGeom prst="line">
            <a:avLst/>
          </a:prstGeom>
          <a:ln cap="flat" w="47625">
            <a:solidFill>
              <a:srgbClr val="FFFFFF"/>
            </a:solidFill>
            <a:prstDash val="solid"/>
            <a:headEnd type="none" len="sm" w="sm"/>
            <a:tailEnd type="none" len="sm" w="sm"/>
          </a:ln>
        </p:spPr>
      </p:sp>
      <p:grpSp>
        <p:nvGrpSpPr>
          <p:cNvPr name="Group 10" id="10"/>
          <p:cNvGrpSpPr/>
          <p:nvPr/>
        </p:nvGrpSpPr>
        <p:grpSpPr>
          <a:xfrm rot="0">
            <a:off x="0" y="0"/>
            <a:ext cx="1028700" cy="10287000"/>
            <a:chOff x="0" y="0"/>
            <a:chExt cx="270933" cy="2709333"/>
          </a:xfrm>
        </p:grpSpPr>
        <p:sp>
          <p:nvSpPr>
            <p:cNvPr name="Freeform 11" id="11"/>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990000"/>
            </a:solidFill>
          </p:spPr>
        </p:sp>
        <p:sp>
          <p:nvSpPr>
            <p:cNvPr name="TextBox 12" id="12"/>
            <p:cNvSpPr txBox="true"/>
            <p:nvPr/>
          </p:nvSpPr>
          <p:spPr>
            <a:xfrm>
              <a:off x="0" y="-57150"/>
              <a:ext cx="270933" cy="2766483"/>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10779051" y="3806937"/>
            <a:ext cx="2861906" cy="626818"/>
            <a:chOff x="0" y="0"/>
            <a:chExt cx="3815875" cy="835758"/>
          </a:xfrm>
        </p:grpSpPr>
        <p:grpSp>
          <p:nvGrpSpPr>
            <p:cNvPr name="Group 14" id="14"/>
            <p:cNvGrpSpPr/>
            <p:nvPr/>
          </p:nvGrpSpPr>
          <p:grpSpPr>
            <a:xfrm rot="0">
              <a:off x="0" y="0"/>
              <a:ext cx="3815875" cy="835758"/>
              <a:chOff x="0" y="0"/>
              <a:chExt cx="1855707" cy="406439"/>
            </a:xfrm>
          </p:grpSpPr>
          <p:sp>
            <p:nvSpPr>
              <p:cNvPr name="Freeform 15" id="15"/>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16" id="16"/>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Admin</a:t>
              </a:r>
            </a:p>
          </p:txBody>
        </p:sp>
      </p:grpSp>
      <p:grpSp>
        <p:nvGrpSpPr>
          <p:cNvPr name="Group 18" id="18"/>
          <p:cNvGrpSpPr/>
          <p:nvPr/>
        </p:nvGrpSpPr>
        <p:grpSpPr>
          <a:xfrm rot="0">
            <a:off x="7713047" y="3054227"/>
            <a:ext cx="2861906" cy="626818"/>
            <a:chOff x="0" y="0"/>
            <a:chExt cx="3815875" cy="835758"/>
          </a:xfrm>
        </p:grpSpPr>
        <p:grpSp>
          <p:nvGrpSpPr>
            <p:cNvPr name="Group 19" id="19"/>
            <p:cNvGrpSpPr/>
            <p:nvPr/>
          </p:nvGrpSpPr>
          <p:grpSpPr>
            <a:xfrm rot="0">
              <a:off x="0" y="0"/>
              <a:ext cx="3815875" cy="835758"/>
              <a:chOff x="0" y="0"/>
              <a:chExt cx="1855707" cy="406439"/>
            </a:xfrm>
          </p:grpSpPr>
          <p:sp>
            <p:nvSpPr>
              <p:cNvPr name="Freeform 20" id="20"/>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21" id="21"/>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22" id="22"/>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Login</a:t>
              </a:r>
            </a:p>
          </p:txBody>
        </p:sp>
      </p:grpSp>
      <p:grpSp>
        <p:nvGrpSpPr>
          <p:cNvPr name="Group 23" id="23"/>
          <p:cNvGrpSpPr/>
          <p:nvPr/>
        </p:nvGrpSpPr>
        <p:grpSpPr>
          <a:xfrm rot="0">
            <a:off x="4851141" y="4830121"/>
            <a:ext cx="2861906" cy="626818"/>
            <a:chOff x="0" y="0"/>
            <a:chExt cx="3815875" cy="835758"/>
          </a:xfrm>
        </p:grpSpPr>
        <p:grpSp>
          <p:nvGrpSpPr>
            <p:cNvPr name="Group 24" id="24"/>
            <p:cNvGrpSpPr/>
            <p:nvPr/>
          </p:nvGrpSpPr>
          <p:grpSpPr>
            <a:xfrm rot="0">
              <a:off x="0" y="0"/>
              <a:ext cx="3815875" cy="835758"/>
              <a:chOff x="0" y="0"/>
              <a:chExt cx="1855707" cy="406439"/>
            </a:xfrm>
          </p:grpSpPr>
          <p:sp>
            <p:nvSpPr>
              <p:cNvPr name="Freeform 25" id="25"/>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26" id="26"/>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27" id="27"/>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Update User </a:t>
              </a:r>
            </a:p>
          </p:txBody>
        </p:sp>
      </p:grpSp>
      <p:grpSp>
        <p:nvGrpSpPr>
          <p:cNvPr name="Group 28" id="28"/>
          <p:cNvGrpSpPr/>
          <p:nvPr/>
        </p:nvGrpSpPr>
        <p:grpSpPr>
          <a:xfrm rot="0">
            <a:off x="4851141" y="3902187"/>
            <a:ext cx="2861906" cy="626818"/>
            <a:chOff x="0" y="0"/>
            <a:chExt cx="3815875" cy="835758"/>
          </a:xfrm>
        </p:grpSpPr>
        <p:grpSp>
          <p:nvGrpSpPr>
            <p:cNvPr name="Group 29" id="29"/>
            <p:cNvGrpSpPr/>
            <p:nvPr/>
          </p:nvGrpSpPr>
          <p:grpSpPr>
            <a:xfrm rot="0">
              <a:off x="0" y="0"/>
              <a:ext cx="3815875" cy="835758"/>
              <a:chOff x="0" y="0"/>
              <a:chExt cx="1855707" cy="406439"/>
            </a:xfrm>
          </p:grpSpPr>
          <p:sp>
            <p:nvSpPr>
              <p:cNvPr name="Freeform 30" id="30"/>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31" id="31"/>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32" id="32"/>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User </a:t>
              </a:r>
            </a:p>
          </p:txBody>
        </p:sp>
      </p:grpSp>
      <p:grpSp>
        <p:nvGrpSpPr>
          <p:cNvPr name="Group 33" id="33"/>
          <p:cNvGrpSpPr/>
          <p:nvPr/>
        </p:nvGrpSpPr>
        <p:grpSpPr>
          <a:xfrm rot="0">
            <a:off x="7713047" y="2128104"/>
            <a:ext cx="2861906" cy="626818"/>
            <a:chOff x="0" y="0"/>
            <a:chExt cx="3815875" cy="835758"/>
          </a:xfrm>
        </p:grpSpPr>
        <p:grpSp>
          <p:nvGrpSpPr>
            <p:cNvPr name="Group 34" id="34"/>
            <p:cNvGrpSpPr/>
            <p:nvPr/>
          </p:nvGrpSpPr>
          <p:grpSpPr>
            <a:xfrm rot="0">
              <a:off x="0" y="0"/>
              <a:ext cx="3815875" cy="835758"/>
              <a:chOff x="0" y="0"/>
              <a:chExt cx="1855707" cy="406439"/>
            </a:xfrm>
          </p:grpSpPr>
          <p:sp>
            <p:nvSpPr>
              <p:cNvPr name="Freeform 35" id="35"/>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36" id="36"/>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37" id="37"/>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Register</a:t>
              </a:r>
            </a:p>
          </p:txBody>
        </p:sp>
      </p:grpSp>
      <p:grpSp>
        <p:nvGrpSpPr>
          <p:cNvPr name="Group 38" id="38"/>
          <p:cNvGrpSpPr/>
          <p:nvPr/>
        </p:nvGrpSpPr>
        <p:grpSpPr>
          <a:xfrm rot="0">
            <a:off x="4851141" y="5761739"/>
            <a:ext cx="2861906" cy="626818"/>
            <a:chOff x="0" y="0"/>
            <a:chExt cx="3815875" cy="835758"/>
          </a:xfrm>
        </p:grpSpPr>
        <p:grpSp>
          <p:nvGrpSpPr>
            <p:cNvPr name="Group 39" id="39"/>
            <p:cNvGrpSpPr/>
            <p:nvPr/>
          </p:nvGrpSpPr>
          <p:grpSpPr>
            <a:xfrm rot="0">
              <a:off x="0" y="0"/>
              <a:ext cx="3815875" cy="835758"/>
              <a:chOff x="0" y="0"/>
              <a:chExt cx="1855707" cy="406439"/>
            </a:xfrm>
          </p:grpSpPr>
          <p:sp>
            <p:nvSpPr>
              <p:cNvPr name="Freeform 40" id="40"/>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41" id="41"/>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42" id="42"/>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Beli/Sewa</a:t>
              </a:r>
            </a:p>
          </p:txBody>
        </p:sp>
      </p:grpSp>
      <p:grpSp>
        <p:nvGrpSpPr>
          <p:cNvPr name="Group 43" id="43"/>
          <p:cNvGrpSpPr/>
          <p:nvPr/>
        </p:nvGrpSpPr>
        <p:grpSpPr>
          <a:xfrm rot="0">
            <a:off x="10779051" y="5666489"/>
            <a:ext cx="2861906" cy="626818"/>
            <a:chOff x="0" y="0"/>
            <a:chExt cx="3815875" cy="835758"/>
          </a:xfrm>
        </p:grpSpPr>
        <p:grpSp>
          <p:nvGrpSpPr>
            <p:cNvPr name="Group 44" id="44"/>
            <p:cNvGrpSpPr/>
            <p:nvPr/>
          </p:nvGrpSpPr>
          <p:grpSpPr>
            <a:xfrm rot="0">
              <a:off x="0" y="0"/>
              <a:ext cx="3815875" cy="835758"/>
              <a:chOff x="0" y="0"/>
              <a:chExt cx="1855707" cy="406439"/>
            </a:xfrm>
          </p:grpSpPr>
          <p:sp>
            <p:nvSpPr>
              <p:cNvPr name="Freeform 45" id="45"/>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46" id="46"/>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47" id="47"/>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Insert Mobil</a:t>
              </a:r>
            </a:p>
          </p:txBody>
        </p:sp>
      </p:grpSp>
      <p:grpSp>
        <p:nvGrpSpPr>
          <p:cNvPr name="Group 48" id="48"/>
          <p:cNvGrpSpPr/>
          <p:nvPr/>
        </p:nvGrpSpPr>
        <p:grpSpPr>
          <a:xfrm rot="0">
            <a:off x="10779051" y="4734871"/>
            <a:ext cx="2861906" cy="626818"/>
            <a:chOff x="0" y="0"/>
            <a:chExt cx="3815875" cy="835758"/>
          </a:xfrm>
        </p:grpSpPr>
        <p:grpSp>
          <p:nvGrpSpPr>
            <p:cNvPr name="Group 49" id="49"/>
            <p:cNvGrpSpPr/>
            <p:nvPr/>
          </p:nvGrpSpPr>
          <p:grpSpPr>
            <a:xfrm rot="0">
              <a:off x="0" y="0"/>
              <a:ext cx="3815875" cy="835758"/>
              <a:chOff x="0" y="0"/>
              <a:chExt cx="1855707" cy="406439"/>
            </a:xfrm>
          </p:grpSpPr>
          <p:sp>
            <p:nvSpPr>
              <p:cNvPr name="Freeform 50" id="50"/>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51" id="51"/>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52" id="52"/>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Update Mobil</a:t>
              </a:r>
            </a:p>
          </p:txBody>
        </p:sp>
      </p:grpSp>
      <p:sp>
        <p:nvSpPr>
          <p:cNvPr name="Freeform 53" id="53"/>
          <p:cNvSpPr/>
          <p:nvPr/>
        </p:nvSpPr>
        <p:spPr>
          <a:xfrm flipH="false" flipV="false" rot="5400000">
            <a:off x="8961504" y="2850961"/>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4" id="54"/>
          <p:cNvSpPr txBox="true"/>
          <p:nvPr/>
        </p:nvSpPr>
        <p:spPr>
          <a:xfrm rot="0">
            <a:off x="6767567" y="625475"/>
            <a:ext cx="7045887" cy="1203325"/>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Raleway Heavy"/>
              </a:rPr>
              <a:t>MIND MAP</a:t>
            </a:r>
          </a:p>
        </p:txBody>
      </p:sp>
      <p:sp>
        <p:nvSpPr>
          <p:cNvPr name="Freeform 55" id="55"/>
          <p:cNvSpPr/>
          <p:nvPr/>
        </p:nvSpPr>
        <p:spPr>
          <a:xfrm flipH="false" flipV="false" rot="5400000">
            <a:off x="6099598" y="4625044"/>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6" id="56"/>
          <p:cNvSpPr/>
          <p:nvPr/>
        </p:nvSpPr>
        <p:spPr>
          <a:xfrm flipH="false" flipV="false" rot="5400000">
            <a:off x="6099598" y="5492786"/>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7" id="57"/>
          <p:cNvSpPr/>
          <p:nvPr/>
        </p:nvSpPr>
        <p:spPr>
          <a:xfrm flipH="false" flipV="false" rot="5400000">
            <a:off x="12027508" y="4465918"/>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5400000">
            <a:off x="12027508" y="5457728"/>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7420268">
            <a:off x="7369707" y="3629864"/>
            <a:ext cx="686681" cy="325315"/>
          </a:xfrm>
          <a:custGeom>
            <a:avLst/>
            <a:gdLst/>
            <a:ahLst/>
            <a:cxnLst/>
            <a:rect r="r" b="b" t="t" l="l"/>
            <a:pathLst>
              <a:path h="325315" w="686681">
                <a:moveTo>
                  <a:pt x="0" y="0"/>
                </a:moveTo>
                <a:lnTo>
                  <a:pt x="686680" y="0"/>
                </a:lnTo>
                <a:lnTo>
                  <a:pt x="686680" y="325315"/>
                </a:lnTo>
                <a:lnTo>
                  <a:pt x="0" y="325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0" id="60"/>
          <p:cNvSpPr/>
          <p:nvPr/>
        </p:nvSpPr>
        <p:spPr>
          <a:xfrm flipH="false" flipV="false" rot="3027123">
            <a:off x="10291207" y="3573293"/>
            <a:ext cx="686681" cy="325315"/>
          </a:xfrm>
          <a:custGeom>
            <a:avLst/>
            <a:gdLst/>
            <a:ahLst/>
            <a:cxnLst/>
            <a:rect r="r" b="b" t="t" l="l"/>
            <a:pathLst>
              <a:path h="325315" w="686681">
                <a:moveTo>
                  <a:pt x="0" y="0"/>
                </a:moveTo>
                <a:lnTo>
                  <a:pt x="686680" y="0"/>
                </a:lnTo>
                <a:lnTo>
                  <a:pt x="686680" y="325315"/>
                </a:lnTo>
                <a:lnTo>
                  <a:pt x="0" y="325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1" id="61"/>
          <p:cNvGrpSpPr/>
          <p:nvPr/>
        </p:nvGrpSpPr>
        <p:grpSpPr>
          <a:xfrm rot="0">
            <a:off x="4851141" y="6693357"/>
            <a:ext cx="2861906" cy="626818"/>
            <a:chOff x="0" y="0"/>
            <a:chExt cx="3815875" cy="835758"/>
          </a:xfrm>
        </p:grpSpPr>
        <p:grpSp>
          <p:nvGrpSpPr>
            <p:cNvPr name="Group 62" id="62"/>
            <p:cNvGrpSpPr/>
            <p:nvPr/>
          </p:nvGrpSpPr>
          <p:grpSpPr>
            <a:xfrm rot="0">
              <a:off x="0" y="0"/>
              <a:ext cx="3815875" cy="835758"/>
              <a:chOff x="0" y="0"/>
              <a:chExt cx="1855707" cy="406439"/>
            </a:xfrm>
          </p:grpSpPr>
          <p:sp>
            <p:nvSpPr>
              <p:cNvPr name="Freeform 63" id="63"/>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64" id="64"/>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65" id="65"/>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Logout</a:t>
              </a:r>
            </a:p>
          </p:txBody>
        </p:sp>
      </p:grpSp>
      <p:sp>
        <p:nvSpPr>
          <p:cNvPr name="Freeform 66" id="66"/>
          <p:cNvSpPr/>
          <p:nvPr/>
        </p:nvSpPr>
        <p:spPr>
          <a:xfrm flipH="false" flipV="false" rot="5400000">
            <a:off x="6099598" y="6484596"/>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7" id="67"/>
          <p:cNvGrpSpPr/>
          <p:nvPr/>
        </p:nvGrpSpPr>
        <p:grpSpPr>
          <a:xfrm rot="0">
            <a:off x="10692594" y="6664782"/>
            <a:ext cx="2861906" cy="626818"/>
            <a:chOff x="0" y="0"/>
            <a:chExt cx="3815875" cy="835758"/>
          </a:xfrm>
        </p:grpSpPr>
        <p:grpSp>
          <p:nvGrpSpPr>
            <p:cNvPr name="Group 68" id="68"/>
            <p:cNvGrpSpPr/>
            <p:nvPr/>
          </p:nvGrpSpPr>
          <p:grpSpPr>
            <a:xfrm rot="0">
              <a:off x="0" y="0"/>
              <a:ext cx="3815875" cy="835758"/>
              <a:chOff x="0" y="0"/>
              <a:chExt cx="1855707" cy="406439"/>
            </a:xfrm>
          </p:grpSpPr>
          <p:sp>
            <p:nvSpPr>
              <p:cNvPr name="Freeform 69" id="69"/>
              <p:cNvSpPr/>
              <p:nvPr/>
            </p:nvSpPr>
            <p:spPr>
              <a:xfrm flipH="false" flipV="false" rot="0">
                <a:off x="0" y="0"/>
                <a:ext cx="1855707" cy="406439"/>
              </a:xfrm>
              <a:custGeom>
                <a:avLst/>
                <a:gdLst/>
                <a:ahLst/>
                <a:cxnLst/>
                <a:rect r="r" b="b" t="t" l="l"/>
                <a:pathLst>
                  <a:path h="406439" w="1855707">
                    <a:moveTo>
                      <a:pt x="1652507" y="0"/>
                    </a:moveTo>
                    <a:lnTo>
                      <a:pt x="203200" y="0"/>
                    </a:lnTo>
                    <a:lnTo>
                      <a:pt x="0" y="203220"/>
                    </a:lnTo>
                    <a:lnTo>
                      <a:pt x="203200" y="406439"/>
                    </a:lnTo>
                    <a:lnTo>
                      <a:pt x="1652507" y="406439"/>
                    </a:lnTo>
                    <a:lnTo>
                      <a:pt x="1855707" y="203220"/>
                    </a:lnTo>
                    <a:lnTo>
                      <a:pt x="1652507" y="0"/>
                    </a:lnTo>
                    <a:close/>
                  </a:path>
                </a:pathLst>
              </a:custGeom>
              <a:solidFill>
                <a:srgbClr val="990000"/>
              </a:solidFill>
            </p:spPr>
          </p:sp>
          <p:sp>
            <p:nvSpPr>
              <p:cNvPr name="TextBox 70" id="70"/>
              <p:cNvSpPr txBox="true"/>
              <p:nvPr/>
            </p:nvSpPr>
            <p:spPr>
              <a:xfrm>
                <a:off x="152400" y="-57150"/>
                <a:ext cx="1550907" cy="463589"/>
              </a:xfrm>
              <a:prstGeom prst="rect">
                <a:avLst/>
              </a:prstGeom>
            </p:spPr>
            <p:txBody>
              <a:bodyPr anchor="ctr" rtlCol="false" tIns="50800" lIns="50800" bIns="50800" rIns="50800"/>
              <a:lstStyle/>
              <a:p>
                <a:pPr algn="ctr">
                  <a:lnSpc>
                    <a:spcPts val="3499"/>
                  </a:lnSpc>
                </a:pPr>
              </a:p>
            </p:txBody>
          </p:sp>
        </p:grpSp>
        <p:sp>
          <p:nvSpPr>
            <p:cNvPr name="TextBox 71" id="71"/>
            <p:cNvSpPr txBox="true"/>
            <p:nvPr/>
          </p:nvSpPr>
          <p:spPr>
            <a:xfrm rot="0">
              <a:off x="568730" y="140529"/>
              <a:ext cx="2678415" cy="507075"/>
            </a:xfrm>
            <a:prstGeom prst="rect">
              <a:avLst/>
            </a:prstGeom>
          </p:spPr>
          <p:txBody>
            <a:bodyPr anchor="t" rtlCol="false" tIns="0" lIns="0" bIns="0" rIns="0">
              <a:spAutoFit/>
            </a:bodyPr>
            <a:lstStyle/>
            <a:p>
              <a:pPr algn="ctr">
                <a:lnSpc>
                  <a:spcPts val="3184"/>
                </a:lnSpc>
                <a:spcBef>
                  <a:spcPct val="0"/>
                </a:spcBef>
              </a:pPr>
              <a:r>
                <a:rPr lang="en-US" sz="2274">
                  <a:solidFill>
                    <a:srgbClr val="FFFFFF"/>
                  </a:solidFill>
                  <a:latin typeface="Raleway Bold"/>
                </a:rPr>
                <a:t>Update User</a:t>
              </a:r>
            </a:p>
          </p:txBody>
        </p:sp>
      </p:grpSp>
      <p:sp>
        <p:nvSpPr>
          <p:cNvPr name="Freeform 72" id="72"/>
          <p:cNvSpPr/>
          <p:nvPr/>
        </p:nvSpPr>
        <p:spPr>
          <a:xfrm flipH="false" flipV="false" rot="5400000">
            <a:off x="12027508" y="6389346"/>
            <a:ext cx="364992" cy="172915"/>
          </a:xfrm>
          <a:custGeom>
            <a:avLst/>
            <a:gdLst/>
            <a:ahLst/>
            <a:cxnLst/>
            <a:rect r="r" b="b" t="t" l="l"/>
            <a:pathLst>
              <a:path h="172915" w="364992">
                <a:moveTo>
                  <a:pt x="0" y="0"/>
                </a:moveTo>
                <a:lnTo>
                  <a:pt x="364992" y="0"/>
                </a:lnTo>
                <a:lnTo>
                  <a:pt x="364992" y="172915"/>
                </a:lnTo>
                <a:lnTo>
                  <a:pt x="0" y="172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3" id="73"/>
          <p:cNvSpPr txBox="true"/>
          <p:nvPr/>
        </p:nvSpPr>
        <p:spPr>
          <a:xfrm rot="0">
            <a:off x="14856084" y="828675"/>
            <a:ext cx="2403216" cy="1717676"/>
          </a:xfrm>
          <a:prstGeom prst="rect">
            <a:avLst/>
          </a:prstGeom>
        </p:spPr>
        <p:txBody>
          <a:bodyPr anchor="t" rtlCol="false" tIns="0" lIns="0" bIns="0" rIns="0">
            <a:spAutoFit/>
          </a:bodyPr>
          <a:lstStyle/>
          <a:p>
            <a:pPr algn="r">
              <a:lnSpc>
                <a:spcPts val="13999"/>
              </a:lnSpc>
              <a:spcBef>
                <a:spcPct val="0"/>
              </a:spcBef>
            </a:pPr>
            <a:r>
              <a:rPr lang="en-US" sz="9999">
                <a:solidFill>
                  <a:srgbClr val="FFFFFF"/>
                </a:solidFill>
                <a:latin typeface="Raleway Heavy"/>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808224" y="-484194"/>
            <a:ext cx="9741026" cy="11255387"/>
          </a:xfrm>
          <a:custGeom>
            <a:avLst/>
            <a:gdLst/>
            <a:ahLst/>
            <a:cxnLst/>
            <a:rect r="r" b="b" t="t" l="l"/>
            <a:pathLst>
              <a:path h="11255387" w="9741026">
                <a:moveTo>
                  <a:pt x="0" y="0"/>
                </a:moveTo>
                <a:lnTo>
                  <a:pt x="9741027" y="0"/>
                </a:lnTo>
                <a:lnTo>
                  <a:pt x="9741027" y="11255388"/>
                </a:lnTo>
                <a:lnTo>
                  <a:pt x="0" y="11255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80470" y="1688096"/>
            <a:ext cx="6891785" cy="6891758"/>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1889" t="-27883" r="0" b="-25047"/>
              </a:stretch>
            </a:blipFill>
          </p:spPr>
        </p:sp>
      </p:grpSp>
      <p:sp>
        <p:nvSpPr>
          <p:cNvPr name="Freeform 5" id="5"/>
          <p:cNvSpPr/>
          <p:nvPr/>
        </p:nvSpPr>
        <p:spPr>
          <a:xfrm flipH="false" flipV="false" rot="0">
            <a:off x="1028700" y="999718"/>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29118" y="2665811"/>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Freeform 7" id="7"/>
          <p:cNvSpPr/>
          <p:nvPr/>
        </p:nvSpPr>
        <p:spPr>
          <a:xfrm flipH="false" flipV="false" rot="0">
            <a:off x="678742" y="3498827"/>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Freeform 8" id="8"/>
          <p:cNvSpPr/>
          <p:nvPr/>
        </p:nvSpPr>
        <p:spPr>
          <a:xfrm flipH="false" flipV="false" rot="0">
            <a:off x="653554" y="4314205"/>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9" id="9"/>
          <p:cNvSpPr txBox="true"/>
          <p:nvPr/>
        </p:nvSpPr>
        <p:spPr>
          <a:xfrm rot="0">
            <a:off x="1028700" y="880187"/>
            <a:ext cx="4210079" cy="1504950"/>
          </a:xfrm>
          <a:prstGeom prst="rect">
            <a:avLst/>
          </a:prstGeom>
        </p:spPr>
        <p:txBody>
          <a:bodyPr anchor="t" rtlCol="false" tIns="0" lIns="0" bIns="0" rIns="0">
            <a:spAutoFit/>
          </a:bodyPr>
          <a:lstStyle/>
          <a:p>
            <a:pPr>
              <a:lnSpc>
                <a:spcPts val="10500"/>
              </a:lnSpc>
            </a:pPr>
            <a:r>
              <a:rPr lang="en-US" sz="7500" spc="-375">
                <a:solidFill>
                  <a:srgbClr val="000000"/>
                </a:solidFill>
                <a:latin typeface="Rustic Printed"/>
              </a:rPr>
              <a:t>FITUR</a:t>
            </a:r>
          </a:p>
        </p:txBody>
      </p:sp>
      <p:sp>
        <p:nvSpPr>
          <p:cNvPr name="TextBox 10" id="10"/>
          <p:cNvSpPr txBox="true"/>
          <p:nvPr/>
        </p:nvSpPr>
        <p:spPr>
          <a:xfrm rot="0">
            <a:off x="2252526" y="2523743"/>
            <a:ext cx="3600616"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REGISTER</a:t>
            </a:r>
          </a:p>
        </p:txBody>
      </p:sp>
      <p:sp>
        <p:nvSpPr>
          <p:cNvPr name="TextBox 11" id="11"/>
          <p:cNvSpPr txBox="true"/>
          <p:nvPr/>
        </p:nvSpPr>
        <p:spPr>
          <a:xfrm rot="0">
            <a:off x="2202150" y="3356758"/>
            <a:ext cx="3600616"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LOGIN</a:t>
            </a:r>
          </a:p>
        </p:txBody>
      </p:sp>
      <p:sp>
        <p:nvSpPr>
          <p:cNvPr name="TextBox 12" id="12"/>
          <p:cNvSpPr txBox="true"/>
          <p:nvPr/>
        </p:nvSpPr>
        <p:spPr>
          <a:xfrm rot="0">
            <a:off x="2176962" y="4172136"/>
            <a:ext cx="3600616"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MULTIPLE LEVEL USER</a:t>
            </a:r>
          </a:p>
        </p:txBody>
      </p:sp>
      <p:sp>
        <p:nvSpPr>
          <p:cNvPr name="TextBox 13" id="13"/>
          <p:cNvSpPr txBox="true"/>
          <p:nvPr/>
        </p:nvSpPr>
        <p:spPr>
          <a:xfrm rot="0">
            <a:off x="1450388" y="2595525"/>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01.</a:t>
            </a:r>
          </a:p>
        </p:txBody>
      </p:sp>
      <p:sp>
        <p:nvSpPr>
          <p:cNvPr name="TextBox 14" id="14"/>
          <p:cNvSpPr txBox="true"/>
          <p:nvPr/>
        </p:nvSpPr>
        <p:spPr>
          <a:xfrm rot="0">
            <a:off x="1400012" y="3428541"/>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02.</a:t>
            </a:r>
          </a:p>
        </p:txBody>
      </p:sp>
      <p:sp>
        <p:nvSpPr>
          <p:cNvPr name="TextBox 15" id="15"/>
          <p:cNvSpPr txBox="true"/>
          <p:nvPr/>
        </p:nvSpPr>
        <p:spPr>
          <a:xfrm rot="0">
            <a:off x="1374824" y="4243919"/>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03.</a:t>
            </a:r>
          </a:p>
        </p:txBody>
      </p:sp>
      <p:sp>
        <p:nvSpPr>
          <p:cNvPr name="Freeform 16" id="16"/>
          <p:cNvSpPr/>
          <p:nvPr/>
        </p:nvSpPr>
        <p:spPr>
          <a:xfrm flipH="false" flipV="false" rot="0">
            <a:off x="14552702" y="845576"/>
            <a:ext cx="3075983" cy="1377915"/>
          </a:xfrm>
          <a:custGeom>
            <a:avLst/>
            <a:gdLst/>
            <a:ahLst/>
            <a:cxnLst/>
            <a:rect r="r" b="b" t="t" l="l"/>
            <a:pathLst>
              <a:path h="1377915" w="3075983">
                <a:moveTo>
                  <a:pt x="0" y="0"/>
                </a:moveTo>
                <a:lnTo>
                  <a:pt x="3075983" y="0"/>
                </a:lnTo>
                <a:lnTo>
                  <a:pt x="3075983" y="1377915"/>
                </a:lnTo>
                <a:lnTo>
                  <a:pt x="0" y="1377915"/>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17" id="17"/>
          <p:cNvSpPr txBox="true"/>
          <p:nvPr/>
        </p:nvSpPr>
        <p:spPr>
          <a:xfrm rot="0">
            <a:off x="16062118" y="751821"/>
            <a:ext cx="1409395" cy="1301750"/>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05</a:t>
            </a:r>
          </a:p>
        </p:txBody>
      </p:sp>
      <p:sp>
        <p:nvSpPr>
          <p:cNvPr name="Freeform 18" id="18"/>
          <p:cNvSpPr/>
          <p:nvPr/>
        </p:nvSpPr>
        <p:spPr>
          <a:xfrm flipH="false" flipV="false" rot="0">
            <a:off x="653554" y="5313302"/>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19" id="19"/>
          <p:cNvSpPr txBox="true"/>
          <p:nvPr/>
        </p:nvSpPr>
        <p:spPr>
          <a:xfrm rot="0">
            <a:off x="2176962" y="5171233"/>
            <a:ext cx="6094015"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INSERT DATA FROM USER AND ADMIN</a:t>
            </a:r>
          </a:p>
        </p:txBody>
      </p:sp>
      <p:sp>
        <p:nvSpPr>
          <p:cNvPr name="TextBox 20" id="20"/>
          <p:cNvSpPr txBox="true"/>
          <p:nvPr/>
        </p:nvSpPr>
        <p:spPr>
          <a:xfrm rot="0">
            <a:off x="1374824" y="5243016"/>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04.</a:t>
            </a:r>
          </a:p>
        </p:txBody>
      </p:sp>
      <p:sp>
        <p:nvSpPr>
          <p:cNvPr name="Freeform 21" id="21"/>
          <p:cNvSpPr/>
          <p:nvPr/>
        </p:nvSpPr>
        <p:spPr>
          <a:xfrm flipH="false" flipV="false" rot="0">
            <a:off x="674970" y="6248151"/>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22" id="22"/>
          <p:cNvSpPr txBox="true"/>
          <p:nvPr/>
        </p:nvSpPr>
        <p:spPr>
          <a:xfrm rot="0">
            <a:off x="2198378" y="6106082"/>
            <a:ext cx="5102878"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HASHING PASSWORD </a:t>
            </a:r>
          </a:p>
        </p:txBody>
      </p:sp>
      <p:sp>
        <p:nvSpPr>
          <p:cNvPr name="TextBox 23" id="23"/>
          <p:cNvSpPr txBox="true"/>
          <p:nvPr/>
        </p:nvSpPr>
        <p:spPr>
          <a:xfrm rot="0">
            <a:off x="1396240" y="6177865"/>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05.</a:t>
            </a:r>
          </a:p>
        </p:txBody>
      </p:sp>
      <p:sp>
        <p:nvSpPr>
          <p:cNvPr name="Freeform 24" id="24"/>
          <p:cNvSpPr/>
          <p:nvPr/>
        </p:nvSpPr>
        <p:spPr>
          <a:xfrm flipH="false" flipV="false" rot="0">
            <a:off x="691762" y="8925773"/>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25" id="25"/>
          <p:cNvSpPr txBox="true"/>
          <p:nvPr/>
        </p:nvSpPr>
        <p:spPr>
          <a:xfrm rot="0">
            <a:off x="2215170" y="8783704"/>
            <a:ext cx="5102878"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LOG OUT</a:t>
            </a:r>
          </a:p>
        </p:txBody>
      </p:sp>
      <p:sp>
        <p:nvSpPr>
          <p:cNvPr name="TextBox 26" id="26"/>
          <p:cNvSpPr txBox="true"/>
          <p:nvPr/>
        </p:nvSpPr>
        <p:spPr>
          <a:xfrm rot="0">
            <a:off x="1413032" y="8855487"/>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08.</a:t>
            </a:r>
          </a:p>
        </p:txBody>
      </p:sp>
      <p:sp>
        <p:nvSpPr>
          <p:cNvPr name="Freeform 27" id="27"/>
          <p:cNvSpPr/>
          <p:nvPr/>
        </p:nvSpPr>
        <p:spPr>
          <a:xfrm flipH="false" flipV="false" rot="0">
            <a:off x="674970" y="7183000"/>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28" id="28"/>
          <p:cNvSpPr txBox="true"/>
          <p:nvPr/>
        </p:nvSpPr>
        <p:spPr>
          <a:xfrm rot="0">
            <a:off x="2198378" y="7040931"/>
            <a:ext cx="5102878"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UPDATE DATA</a:t>
            </a:r>
          </a:p>
        </p:txBody>
      </p:sp>
      <p:sp>
        <p:nvSpPr>
          <p:cNvPr name="TextBox 29" id="29"/>
          <p:cNvSpPr txBox="true"/>
          <p:nvPr/>
        </p:nvSpPr>
        <p:spPr>
          <a:xfrm rot="0">
            <a:off x="1396240" y="7112714"/>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06.</a:t>
            </a:r>
          </a:p>
        </p:txBody>
      </p:sp>
      <p:sp>
        <p:nvSpPr>
          <p:cNvPr name="Freeform 30" id="30"/>
          <p:cNvSpPr/>
          <p:nvPr/>
        </p:nvSpPr>
        <p:spPr>
          <a:xfrm flipH="false" flipV="false" rot="0">
            <a:off x="685543" y="8098004"/>
            <a:ext cx="1441497" cy="645732"/>
          </a:xfrm>
          <a:custGeom>
            <a:avLst/>
            <a:gdLst/>
            <a:ahLst/>
            <a:cxnLst/>
            <a:rect r="r" b="b" t="t" l="l"/>
            <a:pathLst>
              <a:path h="645732" w="1441497">
                <a:moveTo>
                  <a:pt x="0" y="0"/>
                </a:moveTo>
                <a:lnTo>
                  <a:pt x="1441497" y="0"/>
                </a:lnTo>
                <a:lnTo>
                  <a:pt x="1441497" y="645732"/>
                </a:lnTo>
                <a:lnTo>
                  <a:pt x="0" y="645732"/>
                </a:lnTo>
                <a:lnTo>
                  <a:pt x="0" y="0"/>
                </a:lnTo>
                <a:close/>
              </a:path>
            </a:pathLst>
          </a:custGeom>
          <a:blipFill>
            <a:blip r:embed="rId7">
              <a:extLst>
                <a:ext uri="{96DAC541-7B7A-43D3-8B79-37D633B846F1}">
                  <asvg:svgBlip xmlns:asvg="http://schemas.microsoft.com/office/drawing/2016/SVG/main" r:embed="rId8"/>
                </a:ext>
              </a:extLst>
            </a:blip>
            <a:stretch>
              <a:fillRect l="0" t="0" r="0" b="-157939"/>
            </a:stretch>
          </a:blipFill>
        </p:spPr>
      </p:sp>
      <p:sp>
        <p:nvSpPr>
          <p:cNvPr name="TextBox 31" id="31"/>
          <p:cNvSpPr txBox="true"/>
          <p:nvPr/>
        </p:nvSpPr>
        <p:spPr>
          <a:xfrm rot="0">
            <a:off x="2208951" y="7955935"/>
            <a:ext cx="5102878" cy="756380"/>
          </a:xfrm>
          <a:prstGeom prst="rect">
            <a:avLst/>
          </a:prstGeom>
        </p:spPr>
        <p:txBody>
          <a:bodyPr anchor="t" rtlCol="false" tIns="0" lIns="0" bIns="0" rIns="0">
            <a:spAutoFit/>
          </a:bodyPr>
          <a:lstStyle/>
          <a:p>
            <a:pPr marL="0" indent="0" lvl="0">
              <a:lnSpc>
                <a:spcPts val="5306"/>
              </a:lnSpc>
              <a:spcBef>
                <a:spcPct val="0"/>
              </a:spcBef>
            </a:pPr>
            <a:r>
              <a:rPr lang="en-US" sz="3790" spc="-189">
                <a:solidFill>
                  <a:srgbClr val="000000"/>
                </a:solidFill>
                <a:latin typeface="Rustic Printed"/>
              </a:rPr>
              <a:t>DELETE DATA</a:t>
            </a:r>
          </a:p>
        </p:txBody>
      </p:sp>
      <p:sp>
        <p:nvSpPr>
          <p:cNvPr name="TextBox 32" id="32"/>
          <p:cNvSpPr txBox="true"/>
          <p:nvPr/>
        </p:nvSpPr>
        <p:spPr>
          <a:xfrm rot="0">
            <a:off x="1406813" y="8027718"/>
            <a:ext cx="637805" cy="634330"/>
          </a:xfrm>
          <a:prstGeom prst="rect">
            <a:avLst/>
          </a:prstGeom>
        </p:spPr>
        <p:txBody>
          <a:bodyPr anchor="t" rtlCol="false" tIns="0" lIns="0" bIns="0" rIns="0">
            <a:spAutoFit/>
          </a:bodyPr>
          <a:lstStyle/>
          <a:p>
            <a:pPr marL="0" indent="0" lvl="0">
              <a:lnSpc>
                <a:spcPts val="4442"/>
              </a:lnSpc>
              <a:spcBef>
                <a:spcPct val="0"/>
              </a:spcBef>
            </a:pPr>
            <a:r>
              <a:rPr lang="en-US" sz="3173" spc="-158">
                <a:solidFill>
                  <a:srgbClr val="F6F6F6"/>
                </a:solidFill>
                <a:latin typeface="Rustic Printed"/>
              </a:rPr>
              <a:t>07.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25314" y="6504588"/>
            <a:ext cx="16752762" cy="4976147"/>
            <a:chOff x="0" y="0"/>
            <a:chExt cx="4412250" cy="1310590"/>
          </a:xfrm>
        </p:grpSpPr>
        <p:sp>
          <p:nvSpPr>
            <p:cNvPr name="Freeform 3" id="3"/>
            <p:cNvSpPr/>
            <p:nvPr/>
          </p:nvSpPr>
          <p:spPr>
            <a:xfrm flipH="false" flipV="false" rot="0">
              <a:off x="0" y="0"/>
              <a:ext cx="4412250" cy="1310590"/>
            </a:xfrm>
            <a:custGeom>
              <a:avLst/>
              <a:gdLst/>
              <a:ahLst/>
              <a:cxnLst/>
              <a:rect r="r" b="b" t="t" l="l"/>
              <a:pathLst>
                <a:path h="1310590" w="4412250">
                  <a:moveTo>
                    <a:pt x="0" y="0"/>
                  </a:moveTo>
                  <a:lnTo>
                    <a:pt x="4412250" y="0"/>
                  </a:lnTo>
                  <a:lnTo>
                    <a:pt x="4412250" y="1310590"/>
                  </a:lnTo>
                  <a:lnTo>
                    <a:pt x="0" y="1310590"/>
                  </a:lnTo>
                  <a:close/>
                </a:path>
              </a:pathLst>
            </a:custGeom>
            <a:solidFill>
              <a:srgbClr val="000000"/>
            </a:solidFill>
          </p:spPr>
        </p:sp>
        <p:sp>
          <p:nvSpPr>
            <p:cNvPr name="TextBox 4" id="4"/>
            <p:cNvSpPr txBox="true"/>
            <p:nvPr/>
          </p:nvSpPr>
          <p:spPr>
            <a:xfrm>
              <a:off x="0" y="-95250"/>
              <a:ext cx="4412250" cy="1405840"/>
            </a:xfrm>
            <a:prstGeom prst="rect">
              <a:avLst/>
            </a:prstGeom>
          </p:spPr>
          <p:txBody>
            <a:bodyPr anchor="ctr" rtlCol="false" tIns="50800" lIns="50800" bIns="50800" rIns="50800"/>
            <a:lstStyle/>
            <a:p>
              <a:pPr algn="ctr">
                <a:lnSpc>
                  <a:spcPts val="2965"/>
                </a:lnSpc>
              </a:pPr>
            </a:p>
          </p:txBody>
        </p:sp>
      </p:grpSp>
      <p:sp>
        <p:nvSpPr>
          <p:cNvPr name="Freeform 5" id="5"/>
          <p:cNvSpPr/>
          <p:nvPr/>
        </p:nvSpPr>
        <p:spPr>
          <a:xfrm flipH="false" flipV="false" rot="0">
            <a:off x="1028700" y="1028700"/>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090144"/>
            <a:ext cx="9248439" cy="1314450"/>
          </a:xfrm>
          <a:prstGeom prst="rect">
            <a:avLst/>
          </a:prstGeom>
        </p:spPr>
        <p:txBody>
          <a:bodyPr anchor="t" rtlCol="false" tIns="0" lIns="0" bIns="0" rIns="0">
            <a:spAutoFit/>
          </a:bodyPr>
          <a:lstStyle/>
          <a:p>
            <a:pPr>
              <a:lnSpc>
                <a:spcPts val="8625"/>
              </a:lnSpc>
            </a:pPr>
            <a:r>
              <a:rPr lang="en-US" sz="7500" spc="-375">
                <a:solidFill>
                  <a:srgbClr val="000000"/>
                </a:solidFill>
                <a:latin typeface="Rustic Printed"/>
              </a:rPr>
              <a:t>REGISTER</a:t>
            </a:r>
          </a:p>
        </p:txBody>
      </p:sp>
      <p:sp>
        <p:nvSpPr>
          <p:cNvPr name="TextBox 7" id="7"/>
          <p:cNvSpPr txBox="true"/>
          <p:nvPr/>
        </p:nvSpPr>
        <p:spPr>
          <a:xfrm rot="0">
            <a:off x="1028700" y="2609328"/>
            <a:ext cx="9348428" cy="1104463"/>
          </a:xfrm>
          <a:prstGeom prst="rect">
            <a:avLst/>
          </a:prstGeom>
        </p:spPr>
        <p:txBody>
          <a:bodyPr anchor="t" rtlCol="false" tIns="0" lIns="0" bIns="0" rIns="0">
            <a:spAutoFit/>
          </a:bodyPr>
          <a:lstStyle/>
          <a:p>
            <a:pPr>
              <a:lnSpc>
                <a:spcPts val="4247"/>
              </a:lnSpc>
            </a:pPr>
            <a:r>
              <a:rPr lang="en-US" sz="2831">
                <a:solidFill>
                  <a:srgbClr val="000000"/>
                </a:solidFill>
                <a:latin typeface="Rugrats Sans"/>
              </a:rPr>
              <a:t>Dengan melakukan register, berfungsi untuk user atau admin mendaftar/meregristrasi akun.</a:t>
            </a:r>
          </a:p>
        </p:txBody>
      </p:sp>
      <p:grpSp>
        <p:nvGrpSpPr>
          <p:cNvPr name="Group 8" id="8"/>
          <p:cNvGrpSpPr>
            <a:grpSpLocks noChangeAspect="true"/>
          </p:cNvGrpSpPr>
          <p:nvPr/>
        </p:nvGrpSpPr>
        <p:grpSpPr>
          <a:xfrm rot="0">
            <a:off x="12622813" y="0"/>
            <a:ext cx="6191962" cy="10287000"/>
            <a:chOff x="0" y="0"/>
            <a:chExt cx="3581400" cy="5949950"/>
          </a:xfrm>
        </p:grpSpPr>
        <p:sp>
          <p:nvSpPr>
            <p:cNvPr name="Freeform 9" id="9"/>
            <p:cNvSpPr/>
            <p:nvPr/>
          </p:nvSpPr>
          <p:spPr>
            <a:xfrm flipH="false" flipV="false" rot="0">
              <a:off x="15240" y="16510"/>
              <a:ext cx="3549650" cy="5918200"/>
            </a:xfrm>
            <a:custGeom>
              <a:avLst/>
              <a:gdLst/>
              <a:ahLst/>
              <a:cxnLst/>
              <a:rect r="r" b="b" t="t" l="l"/>
              <a:pathLst>
                <a:path h="5918200" w="3549650">
                  <a:moveTo>
                    <a:pt x="2214880" y="0"/>
                  </a:moveTo>
                  <a:lnTo>
                    <a:pt x="0" y="0"/>
                  </a:lnTo>
                  <a:lnTo>
                    <a:pt x="0" y="1394460"/>
                  </a:lnTo>
                  <a:lnTo>
                    <a:pt x="0" y="4522470"/>
                  </a:lnTo>
                  <a:lnTo>
                    <a:pt x="0" y="4583430"/>
                  </a:lnTo>
                  <a:lnTo>
                    <a:pt x="1334770" y="5918200"/>
                  </a:lnTo>
                  <a:lnTo>
                    <a:pt x="3549650" y="5918200"/>
                  </a:lnTo>
                  <a:lnTo>
                    <a:pt x="3549650" y="4522470"/>
                  </a:lnTo>
                  <a:lnTo>
                    <a:pt x="3549650" y="1394460"/>
                  </a:lnTo>
                  <a:lnTo>
                    <a:pt x="3549650" y="1333500"/>
                  </a:lnTo>
                  <a:lnTo>
                    <a:pt x="2214880" y="0"/>
                  </a:lnTo>
                  <a:close/>
                </a:path>
              </a:pathLst>
            </a:custGeom>
            <a:blipFill>
              <a:blip r:embed="rId4"/>
              <a:stretch>
                <a:fillRect l="-130466" t="0" r="-130466" b="0"/>
              </a:stretch>
            </a:blipFill>
          </p:spPr>
        </p:sp>
        <p:sp>
          <p:nvSpPr>
            <p:cNvPr name="Freeform 10" id="10"/>
            <p:cNvSpPr/>
            <p:nvPr/>
          </p:nvSpPr>
          <p:spPr>
            <a:xfrm flipH="false" flipV="false" rot="0">
              <a:off x="0" y="0"/>
              <a:ext cx="3581400" cy="5949950"/>
            </a:xfrm>
            <a:custGeom>
              <a:avLst/>
              <a:gdLst/>
              <a:ahLst/>
              <a:cxnLst/>
              <a:rect r="r" b="b" t="t" l="l"/>
              <a:pathLst>
                <a:path h="5949950" w="3581400">
                  <a:moveTo>
                    <a:pt x="3581400" y="5949950"/>
                  </a:moveTo>
                  <a:lnTo>
                    <a:pt x="1343660" y="5949950"/>
                  </a:lnTo>
                  <a:lnTo>
                    <a:pt x="0" y="4606290"/>
                  </a:lnTo>
                  <a:lnTo>
                    <a:pt x="0" y="0"/>
                  </a:lnTo>
                  <a:lnTo>
                    <a:pt x="2236470" y="0"/>
                  </a:lnTo>
                  <a:lnTo>
                    <a:pt x="3581400" y="1343660"/>
                  </a:lnTo>
                  <a:lnTo>
                    <a:pt x="3581400" y="5949950"/>
                  </a:lnTo>
                  <a:close/>
                  <a:moveTo>
                    <a:pt x="1356360" y="5918200"/>
                  </a:moveTo>
                  <a:lnTo>
                    <a:pt x="3548380" y="5918200"/>
                  </a:lnTo>
                  <a:lnTo>
                    <a:pt x="3548380" y="1356360"/>
                  </a:lnTo>
                  <a:lnTo>
                    <a:pt x="2223770" y="31750"/>
                  </a:lnTo>
                  <a:lnTo>
                    <a:pt x="31750" y="31750"/>
                  </a:lnTo>
                  <a:lnTo>
                    <a:pt x="31750" y="4593590"/>
                  </a:lnTo>
                  <a:lnTo>
                    <a:pt x="1356360" y="5918200"/>
                  </a:lnTo>
                  <a:close/>
                </a:path>
              </a:pathLst>
            </a:custGeom>
            <a:solidFill>
              <a:srgbClr val="BA1E19"/>
            </a:solidFill>
          </p:spPr>
        </p:sp>
      </p:grpSp>
      <p:grpSp>
        <p:nvGrpSpPr>
          <p:cNvPr name="Group 11" id="11"/>
          <p:cNvGrpSpPr/>
          <p:nvPr/>
        </p:nvGrpSpPr>
        <p:grpSpPr>
          <a:xfrm rot="0">
            <a:off x="14986517" y="339743"/>
            <a:ext cx="3075983" cy="1377915"/>
            <a:chOff x="0" y="0"/>
            <a:chExt cx="4101310" cy="1837220"/>
          </a:xfrm>
        </p:grpSpPr>
        <p:sp>
          <p:nvSpPr>
            <p:cNvPr name="Freeform 12" id="12"/>
            <p:cNvSpPr/>
            <p:nvPr/>
          </p:nvSpPr>
          <p:spPr>
            <a:xfrm flipH="false" flipV="false" rot="0">
              <a:off x="0" y="0"/>
              <a:ext cx="4101310" cy="1837220"/>
            </a:xfrm>
            <a:custGeom>
              <a:avLst/>
              <a:gdLst/>
              <a:ahLst/>
              <a:cxnLst/>
              <a:rect r="r" b="b" t="t" l="l"/>
              <a:pathLst>
                <a:path h="1837220" w="4101310">
                  <a:moveTo>
                    <a:pt x="0" y="0"/>
                  </a:moveTo>
                  <a:lnTo>
                    <a:pt x="4101310" y="0"/>
                  </a:lnTo>
                  <a:lnTo>
                    <a:pt x="4101310" y="1837220"/>
                  </a:lnTo>
                  <a:lnTo>
                    <a:pt x="0" y="1837220"/>
                  </a:lnTo>
                  <a:lnTo>
                    <a:pt x="0" y="0"/>
                  </a:lnTo>
                  <a:close/>
                </a:path>
              </a:pathLst>
            </a:custGeom>
            <a:blipFill>
              <a:blip r:embed="rId5">
                <a:extLst>
                  <a:ext uri="{96DAC541-7B7A-43D3-8B79-37D633B846F1}">
                    <asvg:svgBlip xmlns:asvg="http://schemas.microsoft.com/office/drawing/2016/SVG/main" r:embed="rId6"/>
                  </a:ext>
                </a:extLst>
              </a:blip>
              <a:stretch>
                <a:fillRect l="0" t="0" r="0" b="-157939"/>
              </a:stretch>
            </a:blipFill>
          </p:spPr>
        </p:sp>
        <p:sp>
          <p:nvSpPr>
            <p:cNvPr name="TextBox 13" id="13"/>
            <p:cNvSpPr txBox="true"/>
            <p:nvPr/>
          </p:nvSpPr>
          <p:spPr>
            <a:xfrm rot="0">
              <a:off x="2012555" y="-20231"/>
              <a:ext cx="1879193" cy="1630892"/>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06</a:t>
              </a:r>
            </a:p>
          </p:txBody>
        </p:sp>
      </p:grpSp>
      <p:grpSp>
        <p:nvGrpSpPr>
          <p:cNvPr name="Group 14" id="14"/>
          <p:cNvGrpSpPr/>
          <p:nvPr/>
        </p:nvGrpSpPr>
        <p:grpSpPr>
          <a:xfrm rot="-10800000">
            <a:off x="1028700" y="9258300"/>
            <a:ext cx="576927" cy="5769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10800000">
            <a:off x="1700877" y="9258300"/>
            <a:ext cx="576927" cy="5769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true" flipV="false" rot="-10800000">
            <a:off x="1223635" y="9391529"/>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1305288" y="0"/>
            <a:ext cx="6982712" cy="10287000"/>
            <a:chOff x="0" y="0"/>
            <a:chExt cx="9310283" cy="13716000"/>
          </a:xfrm>
        </p:grpSpPr>
        <p:pic>
          <p:nvPicPr>
            <p:cNvPr name="Picture 3" id="3"/>
            <p:cNvPicPr>
              <a:picLocks noChangeAspect="true"/>
            </p:cNvPicPr>
            <p:nvPr/>
          </p:nvPicPr>
          <p:blipFill>
            <a:blip r:embed="rId2"/>
            <a:srcRect l="28942" t="10445" r="36864" b="0"/>
            <a:stretch>
              <a:fillRect/>
            </a:stretch>
          </p:blipFill>
          <p:spPr>
            <a:xfrm flipH="false" flipV="false">
              <a:off x="0" y="0"/>
              <a:ext cx="9310283" cy="13716000"/>
            </a:xfrm>
            <a:prstGeom prst="rect">
              <a:avLst/>
            </a:prstGeom>
          </p:spPr>
        </p:pic>
      </p:grpSp>
      <p:grpSp>
        <p:nvGrpSpPr>
          <p:cNvPr name="Group 4" id="4"/>
          <p:cNvGrpSpPr/>
          <p:nvPr/>
        </p:nvGrpSpPr>
        <p:grpSpPr>
          <a:xfrm rot="0">
            <a:off x="9762238" y="720090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alpha val="80000"/>
              </a:srgbClr>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804034" y="1608242"/>
            <a:ext cx="3975146" cy="1203325"/>
          </a:xfrm>
          <a:prstGeom prst="rect">
            <a:avLst/>
          </a:prstGeom>
        </p:spPr>
        <p:txBody>
          <a:bodyPr anchor="t" rtlCol="false" tIns="0" lIns="0" bIns="0" rIns="0">
            <a:spAutoFit/>
          </a:bodyPr>
          <a:lstStyle/>
          <a:p>
            <a:pPr>
              <a:lnSpc>
                <a:spcPts val="9799"/>
              </a:lnSpc>
              <a:spcBef>
                <a:spcPct val="0"/>
              </a:spcBef>
            </a:pPr>
            <a:r>
              <a:rPr lang="en-US" sz="6999">
                <a:solidFill>
                  <a:srgbClr val="FFFFFF"/>
                </a:solidFill>
                <a:latin typeface="Raleway Heavy"/>
              </a:rPr>
              <a:t>LOG IN</a:t>
            </a:r>
          </a:p>
        </p:txBody>
      </p:sp>
      <p:sp>
        <p:nvSpPr>
          <p:cNvPr name="TextBox 8" id="8"/>
          <p:cNvSpPr txBox="true"/>
          <p:nvPr/>
        </p:nvSpPr>
        <p:spPr>
          <a:xfrm rot="0">
            <a:off x="1804034" y="3131473"/>
            <a:ext cx="8456430" cy="2373386"/>
          </a:xfrm>
          <a:prstGeom prst="rect">
            <a:avLst/>
          </a:prstGeom>
        </p:spPr>
        <p:txBody>
          <a:bodyPr anchor="t" rtlCol="false" tIns="0" lIns="0" bIns="0" rIns="0">
            <a:spAutoFit/>
          </a:bodyPr>
          <a:lstStyle/>
          <a:p>
            <a:pPr algn="just">
              <a:lnSpc>
                <a:spcPts val="6309"/>
              </a:lnSpc>
            </a:pPr>
            <a:r>
              <a:rPr lang="en-US" sz="4206" spc="42">
                <a:solidFill>
                  <a:srgbClr val="FFFFFF"/>
                </a:solidFill>
                <a:latin typeface="Raleway"/>
              </a:rPr>
              <a:t>Fitur ini berfungsi untuk memberikan akses kepada user untuk masuk ke dalam website .</a:t>
            </a:r>
          </a:p>
        </p:txBody>
      </p:sp>
      <p:grpSp>
        <p:nvGrpSpPr>
          <p:cNvPr name="Group 9" id="9"/>
          <p:cNvGrpSpPr/>
          <p:nvPr/>
        </p:nvGrpSpPr>
        <p:grpSpPr>
          <a:xfrm rot="0">
            <a:off x="0" y="1603834"/>
            <a:ext cx="607328" cy="1355016"/>
            <a:chOff x="0" y="0"/>
            <a:chExt cx="479864" cy="1070630"/>
          </a:xfrm>
        </p:grpSpPr>
        <p:sp>
          <p:nvSpPr>
            <p:cNvPr name="Freeform 10" id="10"/>
            <p:cNvSpPr/>
            <p:nvPr/>
          </p:nvSpPr>
          <p:spPr>
            <a:xfrm flipH="false" flipV="false" rot="0">
              <a:off x="0" y="0"/>
              <a:ext cx="479864" cy="1070630"/>
            </a:xfrm>
            <a:custGeom>
              <a:avLst/>
              <a:gdLst/>
              <a:ahLst/>
              <a:cxnLst/>
              <a:rect r="r" b="b" t="t" l="l"/>
              <a:pathLst>
                <a:path h="1070630" w="479864">
                  <a:moveTo>
                    <a:pt x="0" y="0"/>
                  </a:moveTo>
                  <a:lnTo>
                    <a:pt x="479864" y="0"/>
                  </a:lnTo>
                  <a:lnTo>
                    <a:pt x="479864" y="1070630"/>
                  </a:lnTo>
                  <a:lnTo>
                    <a:pt x="0" y="1070630"/>
                  </a:lnTo>
                  <a:close/>
                </a:path>
              </a:pathLst>
            </a:custGeom>
            <a:solidFill>
              <a:srgbClr val="990000"/>
            </a:solidFill>
          </p:spPr>
        </p:sp>
        <p:sp>
          <p:nvSpPr>
            <p:cNvPr name="TextBox 11" id="11"/>
            <p:cNvSpPr txBox="true"/>
            <p:nvPr/>
          </p:nvSpPr>
          <p:spPr>
            <a:xfrm>
              <a:off x="0" y="-38100"/>
              <a:ext cx="479864" cy="110873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36109" y="8969836"/>
            <a:ext cx="576927" cy="5769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10800000">
            <a:off x="1508286" y="8969836"/>
            <a:ext cx="576927" cy="5769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true" flipV="false" rot="-10800000">
            <a:off x="1031043" y="9103065"/>
            <a:ext cx="187058" cy="310469"/>
          </a:xfrm>
          <a:custGeom>
            <a:avLst/>
            <a:gdLst/>
            <a:ahLst/>
            <a:cxnLst/>
            <a:rect r="r" b="b" t="t" l="l"/>
            <a:pathLst>
              <a:path h="310469" w="187058">
                <a:moveTo>
                  <a:pt x="187058" y="0"/>
                </a:moveTo>
                <a:lnTo>
                  <a:pt x="0" y="0"/>
                </a:lnTo>
                <a:lnTo>
                  <a:pt x="0" y="310470"/>
                </a:lnTo>
                <a:lnTo>
                  <a:pt x="187058" y="310470"/>
                </a:lnTo>
                <a:lnTo>
                  <a:pt x="18705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0" y="225919"/>
            <a:ext cx="3075983" cy="1377915"/>
            <a:chOff x="0" y="0"/>
            <a:chExt cx="4101310" cy="1837220"/>
          </a:xfrm>
        </p:grpSpPr>
        <p:sp>
          <p:nvSpPr>
            <p:cNvPr name="Freeform 20" id="20"/>
            <p:cNvSpPr/>
            <p:nvPr/>
          </p:nvSpPr>
          <p:spPr>
            <a:xfrm flipH="false" flipV="false" rot="0">
              <a:off x="0" y="0"/>
              <a:ext cx="4101310" cy="1837220"/>
            </a:xfrm>
            <a:custGeom>
              <a:avLst/>
              <a:gdLst/>
              <a:ahLst/>
              <a:cxnLst/>
              <a:rect r="r" b="b" t="t" l="l"/>
              <a:pathLst>
                <a:path h="1837220" w="4101310">
                  <a:moveTo>
                    <a:pt x="0" y="0"/>
                  </a:moveTo>
                  <a:lnTo>
                    <a:pt x="4101310" y="0"/>
                  </a:lnTo>
                  <a:lnTo>
                    <a:pt x="4101310" y="1837220"/>
                  </a:lnTo>
                  <a:lnTo>
                    <a:pt x="0" y="1837220"/>
                  </a:lnTo>
                  <a:lnTo>
                    <a:pt x="0" y="0"/>
                  </a:lnTo>
                  <a:close/>
                </a:path>
              </a:pathLst>
            </a:custGeom>
            <a:blipFill>
              <a:blip r:embed="rId5">
                <a:extLst>
                  <a:ext uri="{96DAC541-7B7A-43D3-8B79-37D633B846F1}">
                    <asvg:svgBlip xmlns:asvg="http://schemas.microsoft.com/office/drawing/2016/SVG/main" r:embed="rId6"/>
                  </a:ext>
                </a:extLst>
              </a:blip>
              <a:stretch>
                <a:fillRect l="0" t="0" r="0" b="-157939"/>
              </a:stretch>
            </a:blipFill>
          </p:spPr>
        </p:sp>
        <p:sp>
          <p:nvSpPr>
            <p:cNvPr name="TextBox 21" id="21"/>
            <p:cNvSpPr txBox="true"/>
            <p:nvPr/>
          </p:nvSpPr>
          <p:spPr>
            <a:xfrm rot="0">
              <a:off x="2012555" y="-20231"/>
              <a:ext cx="1879193" cy="1630892"/>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07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960075" cy="242419"/>
          </a:xfrm>
          <a:custGeom>
            <a:avLst/>
            <a:gdLst/>
            <a:ahLst/>
            <a:cxnLst/>
            <a:rect r="r" b="b" t="t" l="l"/>
            <a:pathLst>
              <a:path h="242419" w="960075">
                <a:moveTo>
                  <a:pt x="0" y="0"/>
                </a:moveTo>
                <a:lnTo>
                  <a:pt x="960075" y="0"/>
                </a:lnTo>
                <a:lnTo>
                  <a:pt x="960075" y="242419"/>
                </a:lnTo>
                <a:lnTo>
                  <a:pt x="0" y="242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144000" y="0"/>
            <a:ext cx="9144000" cy="15191362"/>
            <a:chOff x="0" y="0"/>
            <a:chExt cx="3581400" cy="5949950"/>
          </a:xfrm>
        </p:grpSpPr>
        <p:sp>
          <p:nvSpPr>
            <p:cNvPr name="Freeform 4" id="4"/>
            <p:cNvSpPr/>
            <p:nvPr/>
          </p:nvSpPr>
          <p:spPr>
            <a:xfrm flipH="false" flipV="false" rot="0">
              <a:off x="15240" y="16510"/>
              <a:ext cx="3549650" cy="5918200"/>
            </a:xfrm>
            <a:custGeom>
              <a:avLst/>
              <a:gdLst/>
              <a:ahLst/>
              <a:cxnLst/>
              <a:rect r="r" b="b" t="t" l="l"/>
              <a:pathLst>
                <a:path h="5918200" w="3549650">
                  <a:moveTo>
                    <a:pt x="2214880" y="0"/>
                  </a:moveTo>
                  <a:lnTo>
                    <a:pt x="0" y="0"/>
                  </a:lnTo>
                  <a:lnTo>
                    <a:pt x="0" y="1394460"/>
                  </a:lnTo>
                  <a:lnTo>
                    <a:pt x="0" y="4522470"/>
                  </a:lnTo>
                  <a:lnTo>
                    <a:pt x="0" y="4583430"/>
                  </a:lnTo>
                  <a:lnTo>
                    <a:pt x="1334770" y="5918200"/>
                  </a:lnTo>
                  <a:lnTo>
                    <a:pt x="3549650" y="5918200"/>
                  </a:lnTo>
                  <a:lnTo>
                    <a:pt x="3549650" y="4522470"/>
                  </a:lnTo>
                  <a:lnTo>
                    <a:pt x="3549650" y="1394460"/>
                  </a:lnTo>
                  <a:lnTo>
                    <a:pt x="3549650" y="1333500"/>
                  </a:lnTo>
                  <a:lnTo>
                    <a:pt x="2214880" y="0"/>
                  </a:lnTo>
                  <a:close/>
                </a:path>
              </a:pathLst>
            </a:custGeom>
            <a:blipFill>
              <a:blip r:embed="rId4"/>
              <a:stretch>
                <a:fillRect l="-10628" t="0" r="-139383" b="0"/>
              </a:stretch>
            </a:blipFill>
          </p:spPr>
        </p:sp>
        <p:sp>
          <p:nvSpPr>
            <p:cNvPr name="Freeform 5" id="5"/>
            <p:cNvSpPr/>
            <p:nvPr/>
          </p:nvSpPr>
          <p:spPr>
            <a:xfrm flipH="false" flipV="false" rot="0">
              <a:off x="0" y="0"/>
              <a:ext cx="3581400" cy="5949950"/>
            </a:xfrm>
            <a:custGeom>
              <a:avLst/>
              <a:gdLst/>
              <a:ahLst/>
              <a:cxnLst/>
              <a:rect r="r" b="b" t="t" l="l"/>
              <a:pathLst>
                <a:path h="5949950" w="3581400">
                  <a:moveTo>
                    <a:pt x="3581400" y="5949950"/>
                  </a:moveTo>
                  <a:lnTo>
                    <a:pt x="1343660" y="5949950"/>
                  </a:lnTo>
                  <a:lnTo>
                    <a:pt x="0" y="4606290"/>
                  </a:lnTo>
                  <a:lnTo>
                    <a:pt x="0" y="0"/>
                  </a:lnTo>
                  <a:lnTo>
                    <a:pt x="2236470" y="0"/>
                  </a:lnTo>
                  <a:lnTo>
                    <a:pt x="3581400" y="1343660"/>
                  </a:lnTo>
                  <a:lnTo>
                    <a:pt x="3581400" y="5949950"/>
                  </a:lnTo>
                  <a:close/>
                  <a:moveTo>
                    <a:pt x="1356360" y="5918200"/>
                  </a:moveTo>
                  <a:lnTo>
                    <a:pt x="3548380" y="5918200"/>
                  </a:lnTo>
                  <a:lnTo>
                    <a:pt x="3548380" y="1356360"/>
                  </a:lnTo>
                  <a:lnTo>
                    <a:pt x="2223770" y="31750"/>
                  </a:lnTo>
                  <a:lnTo>
                    <a:pt x="31750" y="31750"/>
                  </a:lnTo>
                  <a:lnTo>
                    <a:pt x="31750" y="4593590"/>
                  </a:lnTo>
                  <a:lnTo>
                    <a:pt x="1356360" y="5918200"/>
                  </a:lnTo>
                  <a:close/>
                </a:path>
              </a:pathLst>
            </a:custGeom>
            <a:solidFill>
              <a:srgbClr val="000000"/>
            </a:solidFill>
          </p:spPr>
        </p:sp>
      </p:grpSp>
      <p:grpSp>
        <p:nvGrpSpPr>
          <p:cNvPr name="Group 6" id="6"/>
          <p:cNvGrpSpPr/>
          <p:nvPr/>
        </p:nvGrpSpPr>
        <p:grpSpPr>
          <a:xfrm rot="0">
            <a:off x="1028700" y="5369006"/>
            <a:ext cx="8115300" cy="4300341"/>
            <a:chOff x="0" y="0"/>
            <a:chExt cx="2137363" cy="1132600"/>
          </a:xfrm>
        </p:grpSpPr>
        <p:sp>
          <p:nvSpPr>
            <p:cNvPr name="Freeform 7" id="7"/>
            <p:cNvSpPr/>
            <p:nvPr/>
          </p:nvSpPr>
          <p:spPr>
            <a:xfrm flipH="false" flipV="false" rot="0">
              <a:off x="0" y="0"/>
              <a:ext cx="2137363" cy="1132600"/>
            </a:xfrm>
            <a:custGeom>
              <a:avLst/>
              <a:gdLst/>
              <a:ahLst/>
              <a:cxnLst/>
              <a:rect r="r" b="b" t="t" l="l"/>
              <a:pathLst>
                <a:path h="1132600" w="2137363">
                  <a:moveTo>
                    <a:pt x="0" y="0"/>
                  </a:moveTo>
                  <a:lnTo>
                    <a:pt x="2137363" y="0"/>
                  </a:lnTo>
                  <a:lnTo>
                    <a:pt x="2137363" y="1132600"/>
                  </a:lnTo>
                  <a:lnTo>
                    <a:pt x="0" y="1132600"/>
                  </a:lnTo>
                  <a:close/>
                </a:path>
              </a:pathLst>
            </a:custGeom>
            <a:solidFill>
              <a:srgbClr val="BA1E19"/>
            </a:solidFill>
          </p:spPr>
        </p:sp>
        <p:sp>
          <p:nvSpPr>
            <p:cNvPr name="TextBox 8" id="8"/>
            <p:cNvSpPr txBox="true"/>
            <p:nvPr/>
          </p:nvSpPr>
          <p:spPr>
            <a:xfrm>
              <a:off x="0" y="-95250"/>
              <a:ext cx="2137363" cy="1227850"/>
            </a:xfrm>
            <a:prstGeom prst="rect">
              <a:avLst/>
            </a:prstGeom>
          </p:spPr>
          <p:txBody>
            <a:bodyPr anchor="ctr" rtlCol="false" tIns="50800" lIns="50800" bIns="50800" rIns="50800"/>
            <a:lstStyle/>
            <a:p>
              <a:pPr algn="ctr">
                <a:lnSpc>
                  <a:spcPts val="2965"/>
                </a:lnSpc>
              </a:pPr>
            </a:p>
          </p:txBody>
        </p:sp>
      </p:grpSp>
      <p:grpSp>
        <p:nvGrpSpPr>
          <p:cNvPr name="Group 9" id="9"/>
          <p:cNvGrpSpPr/>
          <p:nvPr/>
        </p:nvGrpSpPr>
        <p:grpSpPr>
          <a:xfrm rot="0">
            <a:off x="9144000" y="5369006"/>
            <a:ext cx="8115300" cy="4300341"/>
            <a:chOff x="0" y="0"/>
            <a:chExt cx="2137363" cy="1132600"/>
          </a:xfrm>
        </p:grpSpPr>
        <p:sp>
          <p:nvSpPr>
            <p:cNvPr name="Freeform 10" id="10"/>
            <p:cNvSpPr/>
            <p:nvPr/>
          </p:nvSpPr>
          <p:spPr>
            <a:xfrm flipH="false" flipV="false" rot="0">
              <a:off x="0" y="0"/>
              <a:ext cx="2137363" cy="1132600"/>
            </a:xfrm>
            <a:custGeom>
              <a:avLst/>
              <a:gdLst/>
              <a:ahLst/>
              <a:cxnLst/>
              <a:rect r="r" b="b" t="t" l="l"/>
              <a:pathLst>
                <a:path h="1132600" w="2137363">
                  <a:moveTo>
                    <a:pt x="0" y="0"/>
                  </a:moveTo>
                  <a:lnTo>
                    <a:pt x="2137363" y="0"/>
                  </a:lnTo>
                  <a:lnTo>
                    <a:pt x="2137363" y="1132600"/>
                  </a:lnTo>
                  <a:lnTo>
                    <a:pt x="0" y="1132600"/>
                  </a:lnTo>
                  <a:close/>
                </a:path>
              </a:pathLst>
            </a:custGeom>
            <a:solidFill>
              <a:srgbClr val="FFFFFF">
                <a:alpha val="86667"/>
              </a:srgbClr>
            </a:solidFill>
          </p:spPr>
        </p:sp>
        <p:sp>
          <p:nvSpPr>
            <p:cNvPr name="TextBox 11" id="11"/>
            <p:cNvSpPr txBox="true"/>
            <p:nvPr/>
          </p:nvSpPr>
          <p:spPr>
            <a:xfrm>
              <a:off x="0" y="-95250"/>
              <a:ext cx="2137363" cy="1227850"/>
            </a:xfrm>
            <a:prstGeom prst="rect">
              <a:avLst/>
            </a:prstGeom>
          </p:spPr>
          <p:txBody>
            <a:bodyPr anchor="ctr" rtlCol="false" tIns="50800" lIns="50800" bIns="50800" rIns="50800"/>
            <a:lstStyle/>
            <a:p>
              <a:pPr algn="ctr">
                <a:lnSpc>
                  <a:spcPts val="2965"/>
                </a:lnSpc>
              </a:pPr>
            </a:p>
          </p:txBody>
        </p:sp>
      </p:grpSp>
      <p:sp>
        <p:nvSpPr>
          <p:cNvPr name="Freeform 12" id="12"/>
          <p:cNvSpPr/>
          <p:nvPr/>
        </p:nvSpPr>
        <p:spPr>
          <a:xfrm flipH="false" flipV="false" rot="0">
            <a:off x="14552702" y="845576"/>
            <a:ext cx="3075983" cy="1377915"/>
          </a:xfrm>
          <a:custGeom>
            <a:avLst/>
            <a:gdLst/>
            <a:ahLst/>
            <a:cxnLst/>
            <a:rect r="r" b="b" t="t" l="l"/>
            <a:pathLst>
              <a:path h="1377915" w="3075983">
                <a:moveTo>
                  <a:pt x="0" y="0"/>
                </a:moveTo>
                <a:lnTo>
                  <a:pt x="3075983" y="0"/>
                </a:lnTo>
                <a:lnTo>
                  <a:pt x="3075983" y="1377915"/>
                </a:lnTo>
                <a:lnTo>
                  <a:pt x="0" y="1377915"/>
                </a:lnTo>
                <a:lnTo>
                  <a:pt x="0" y="0"/>
                </a:lnTo>
                <a:close/>
              </a:path>
            </a:pathLst>
          </a:custGeom>
          <a:blipFill>
            <a:blip r:embed="rId5">
              <a:extLst>
                <a:ext uri="{96DAC541-7B7A-43D3-8B79-37D633B846F1}">
                  <asvg:svgBlip xmlns:asvg="http://schemas.microsoft.com/office/drawing/2016/SVG/main" r:embed="rId6"/>
                </a:ext>
              </a:extLst>
            </a:blip>
            <a:stretch>
              <a:fillRect l="0" t="0" r="0" b="-157939"/>
            </a:stretch>
          </a:blipFill>
        </p:spPr>
      </p:sp>
      <p:sp>
        <p:nvSpPr>
          <p:cNvPr name="Freeform 13" id="13"/>
          <p:cNvSpPr/>
          <p:nvPr/>
        </p:nvSpPr>
        <p:spPr>
          <a:xfrm flipH="false" flipV="false" rot="0">
            <a:off x="1182637" y="5540762"/>
            <a:ext cx="7807426" cy="3956829"/>
          </a:xfrm>
          <a:custGeom>
            <a:avLst/>
            <a:gdLst/>
            <a:ahLst/>
            <a:cxnLst/>
            <a:rect r="r" b="b" t="t" l="l"/>
            <a:pathLst>
              <a:path h="3956829" w="7807426">
                <a:moveTo>
                  <a:pt x="0" y="0"/>
                </a:moveTo>
                <a:lnTo>
                  <a:pt x="7807426" y="0"/>
                </a:lnTo>
                <a:lnTo>
                  <a:pt x="7807426" y="3956829"/>
                </a:lnTo>
                <a:lnTo>
                  <a:pt x="0" y="3956829"/>
                </a:lnTo>
                <a:lnTo>
                  <a:pt x="0" y="0"/>
                </a:lnTo>
                <a:close/>
              </a:path>
            </a:pathLst>
          </a:custGeom>
          <a:blipFill>
            <a:blip r:embed="rId7"/>
            <a:stretch>
              <a:fillRect l="0" t="-10989" r="0" b="0"/>
            </a:stretch>
          </a:blipFill>
        </p:spPr>
      </p:sp>
      <p:sp>
        <p:nvSpPr>
          <p:cNvPr name="Freeform 14" id="14"/>
          <p:cNvSpPr/>
          <p:nvPr/>
        </p:nvSpPr>
        <p:spPr>
          <a:xfrm flipH="false" flipV="false" rot="0">
            <a:off x="9446101" y="5598339"/>
            <a:ext cx="7511098" cy="3899253"/>
          </a:xfrm>
          <a:custGeom>
            <a:avLst/>
            <a:gdLst/>
            <a:ahLst/>
            <a:cxnLst/>
            <a:rect r="r" b="b" t="t" l="l"/>
            <a:pathLst>
              <a:path h="3899253" w="7511098">
                <a:moveTo>
                  <a:pt x="0" y="0"/>
                </a:moveTo>
                <a:lnTo>
                  <a:pt x="7511098" y="0"/>
                </a:lnTo>
                <a:lnTo>
                  <a:pt x="7511098" y="3899252"/>
                </a:lnTo>
                <a:lnTo>
                  <a:pt x="0" y="3899252"/>
                </a:lnTo>
                <a:lnTo>
                  <a:pt x="0" y="0"/>
                </a:lnTo>
                <a:close/>
              </a:path>
            </a:pathLst>
          </a:custGeom>
          <a:blipFill>
            <a:blip r:embed="rId8"/>
            <a:stretch>
              <a:fillRect l="0" t="0" r="0" b="-8353"/>
            </a:stretch>
          </a:blipFill>
        </p:spPr>
      </p:sp>
      <p:sp>
        <p:nvSpPr>
          <p:cNvPr name="TextBox 15" id="15"/>
          <p:cNvSpPr txBox="true"/>
          <p:nvPr/>
        </p:nvSpPr>
        <p:spPr>
          <a:xfrm rot="0">
            <a:off x="1028700" y="1071094"/>
            <a:ext cx="6742689" cy="2568263"/>
          </a:xfrm>
          <a:prstGeom prst="rect">
            <a:avLst/>
          </a:prstGeom>
        </p:spPr>
        <p:txBody>
          <a:bodyPr anchor="t" rtlCol="false" tIns="0" lIns="0" bIns="0" rIns="0">
            <a:spAutoFit/>
          </a:bodyPr>
          <a:lstStyle/>
          <a:p>
            <a:pPr algn="l" marL="0" indent="0" lvl="0">
              <a:lnSpc>
                <a:spcPts val="9203"/>
              </a:lnSpc>
              <a:spcBef>
                <a:spcPct val="0"/>
              </a:spcBef>
            </a:pPr>
            <a:r>
              <a:rPr lang="en-US" sz="8003" spc="-400">
                <a:solidFill>
                  <a:srgbClr val="000000"/>
                </a:solidFill>
                <a:latin typeface="Rustic Printed"/>
              </a:rPr>
              <a:t>MULTIPLE LEVEL USER</a:t>
            </a:r>
          </a:p>
        </p:txBody>
      </p:sp>
      <p:sp>
        <p:nvSpPr>
          <p:cNvPr name="TextBox 16" id="16"/>
          <p:cNvSpPr txBox="true"/>
          <p:nvPr/>
        </p:nvSpPr>
        <p:spPr>
          <a:xfrm rot="0">
            <a:off x="1028700" y="3753657"/>
            <a:ext cx="5101031" cy="998808"/>
          </a:xfrm>
          <a:prstGeom prst="rect">
            <a:avLst/>
          </a:prstGeom>
        </p:spPr>
        <p:txBody>
          <a:bodyPr anchor="t" rtlCol="false" tIns="0" lIns="0" bIns="0" rIns="0">
            <a:spAutoFit/>
          </a:bodyPr>
          <a:lstStyle/>
          <a:p>
            <a:pPr>
              <a:lnSpc>
                <a:spcPts val="3857"/>
              </a:lnSpc>
            </a:pPr>
            <a:r>
              <a:rPr lang="en-US" sz="2571">
                <a:solidFill>
                  <a:srgbClr val="000000"/>
                </a:solidFill>
                <a:latin typeface="Rugrats Sans"/>
              </a:rPr>
              <a:t>Pengguna website bisa menjadi user dan admin </a:t>
            </a:r>
          </a:p>
        </p:txBody>
      </p:sp>
      <p:sp>
        <p:nvSpPr>
          <p:cNvPr name="TextBox 17" id="17"/>
          <p:cNvSpPr txBox="true"/>
          <p:nvPr/>
        </p:nvSpPr>
        <p:spPr>
          <a:xfrm rot="0">
            <a:off x="1508738" y="8850594"/>
            <a:ext cx="1711822" cy="514985"/>
          </a:xfrm>
          <a:prstGeom prst="rect">
            <a:avLst/>
          </a:prstGeom>
        </p:spPr>
        <p:txBody>
          <a:bodyPr anchor="t" rtlCol="false" tIns="0" lIns="0" bIns="0" rIns="0">
            <a:spAutoFit/>
          </a:bodyPr>
          <a:lstStyle/>
          <a:p>
            <a:pPr marL="0" indent="0" lvl="0">
              <a:lnSpc>
                <a:spcPts val="3640"/>
              </a:lnSpc>
              <a:spcBef>
                <a:spcPct val="0"/>
              </a:spcBef>
            </a:pPr>
            <a:r>
              <a:rPr lang="en-US" sz="2600" spc="-130">
                <a:solidFill>
                  <a:srgbClr val="FFFFFF"/>
                </a:solidFill>
                <a:latin typeface="Rustic Printed"/>
              </a:rPr>
              <a:t>HOMEPAGE</a:t>
            </a:r>
          </a:p>
        </p:txBody>
      </p:sp>
      <p:sp>
        <p:nvSpPr>
          <p:cNvPr name="TextBox 18" id="18"/>
          <p:cNvSpPr txBox="true"/>
          <p:nvPr/>
        </p:nvSpPr>
        <p:spPr>
          <a:xfrm rot="0">
            <a:off x="9639882" y="8850594"/>
            <a:ext cx="1711822" cy="514985"/>
          </a:xfrm>
          <a:prstGeom prst="rect">
            <a:avLst/>
          </a:prstGeom>
        </p:spPr>
        <p:txBody>
          <a:bodyPr anchor="t" rtlCol="false" tIns="0" lIns="0" bIns="0" rIns="0">
            <a:spAutoFit/>
          </a:bodyPr>
          <a:lstStyle/>
          <a:p>
            <a:pPr marL="0" indent="0" lvl="0">
              <a:lnSpc>
                <a:spcPts val="3640"/>
              </a:lnSpc>
              <a:spcBef>
                <a:spcPct val="0"/>
              </a:spcBef>
            </a:pPr>
            <a:r>
              <a:rPr lang="en-US" sz="2600" spc="-130">
                <a:solidFill>
                  <a:srgbClr val="FFFFFF"/>
                </a:solidFill>
                <a:latin typeface="Rustic Printed"/>
              </a:rPr>
              <a:t>ADMIN</a:t>
            </a:r>
          </a:p>
        </p:txBody>
      </p:sp>
      <p:sp>
        <p:nvSpPr>
          <p:cNvPr name="TextBox 19" id="19"/>
          <p:cNvSpPr txBox="true"/>
          <p:nvPr/>
        </p:nvSpPr>
        <p:spPr>
          <a:xfrm rot="0">
            <a:off x="16062118" y="751821"/>
            <a:ext cx="1409395" cy="1301750"/>
          </a:xfrm>
          <a:prstGeom prst="rect">
            <a:avLst/>
          </a:prstGeom>
        </p:spPr>
        <p:txBody>
          <a:bodyPr anchor="t" rtlCol="false" tIns="0" lIns="0" bIns="0" rIns="0">
            <a:spAutoFit/>
          </a:bodyPr>
          <a:lstStyle/>
          <a:p>
            <a:pPr>
              <a:lnSpc>
                <a:spcPts val="9100"/>
              </a:lnSpc>
            </a:pPr>
            <a:r>
              <a:rPr lang="en-US" sz="6500" spc="-409">
                <a:solidFill>
                  <a:srgbClr val="F6F6F6"/>
                </a:solidFill>
                <a:latin typeface="Rustic Printed"/>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9963590" y="2140669"/>
            <a:ext cx="7295710" cy="6005662"/>
            <a:chOff x="0" y="0"/>
            <a:chExt cx="9727613" cy="8007550"/>
          </a:xfrm>
        </p:grpSpPr>
        <p:pic>
          <p:nvPicPr>
            <p:cNvPr name="Picture 3" id="3"/>
            <p:cNvPicPr>
              <a:picLocks noChangeAspect="true"/>
            </p:cNvPicPr>
            <p:nvPr/>
          </p:nvPicPr>
          <p:blipFill>
            <a:blip r:embed="rId2"/>
            <a:srcRect l="14270" t="0" r="4716" b="0"/>
            <a:stretch>
              <a:fillRect/>
            </a:stretch>
          </p:blipFill>
          <p:spPr>
            <a:xfrm flipH="false" flipV="false">
              <a:off x="0" y="0"/>
              <a:ext cx="9727613" cy="8007550"/>
            </a:xfrm>
            <a:prstGeom prst="rect">
              <a:avLst/>
            </a:prstGeom>
          </p:spPr>
        </p:pic>
      </p:grpSp>
      <p:grpSp>
        <p:nvGrpSpPr>
          <p:cNvPr name="Group 4" id="4"/>
          <p:cNvGrpSpPr/>
          <p:nvPr/>
        </p:nvGrpSpPr>
        <p:grpSpPr>
          <a:xfrm rot="0">
            <a:off x="16682373" y="8681373"/>
            <a:ext cx="576927" cy="576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990000"/>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6010196" y="8681373"/>
            <a:ext cx="576927" cy="5769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B3B3B"/>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true" flipV="false" rot="0">
            <a:off x="16877308" y="8814602"/>
            <a:ext cx="187058" cy="310469"/>
          </a:xfrm>
          <a:custGeom>
            <a:avLst/>
            <a:gdLst/>
            <a:ahLst/>
            <a:cxnLst/>
            <a:rect r="r" b="b" t="t" l="l"/>
            <a:pathLst>
              <a:path h="310469" w="187058">
                <a:moveTo>
                  <a:pt x="187057" y="0"/>
                </a:moveTo>
                <a:lnTo>
                  <a:pt x="0" y="0"/>
                </a:lnTo>
                <a:lnTo>
                  <a:pt x="0" y="310469"/>
                </a:lnTo>
                <a:lnTo>
                  <a:pt x="187057" y="310469"/>
                </a:lnTo>
                <a:lnTo>
                  <a:pt x="18705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rot="0">
            <a:off x="1804034" y="8098706"/>
            <a:ext cx="15455266" cy="0"/>
          </a:xfrm>
          <a:prstGeom prst="line">
            <a:avLst/>
          </a:prstGeom>
          <a:ln cap="flat" w="47625">
            <a:solidFill>
              <a:srgbClr val="FFFFFF"/>
            </a:solidFill>
            <a:prstDash val="solid"/>
            <a:headEnd type="none" len="sm" w="sm"/>
            <a:tailEnd type="none" len="sm" w="sm"/>
          </a:ln>
        </p:spPr>
      </p:sp>
      <p:grpSp>
        <p:nvGrpSpPr>
          <p:cNvPr name="Group 12" id="12"/>
          <p:cNvGrpSpPr/>
          <p:nvPr/>
        </p:nvGrpSpPr>
        <p:grpSpPr>
          <a:xfrm rot="0">
            <a:off x="16487775" y="5012606"/>
            <a:ext cx="1800225" cy="3086100"/>
            <a:chOff x="0" y="0"/>
            <a:chExt cx="474133" cy="812800"/>
          </a:xfrm>
        </p:grpSpPr>
        <p:sp>
          <p:nvSpPr>
            <p:cNvPr name="Freeform 13" id="13"/>
            <p:cNvSpPr/>
            <p:nvPr/>
          </p:nvSpPr>
          <p:spPr>
            <a:xfrm flipH="false" flipV="false" rot="0">
              <a:off x="0" y="0"/>
              <a:ext cx="474133" cy="812800"/>
            </a:xfrm>
            <a:custGeom>
              <a:avLst/>
              <a:gdLst/>
              <a:ahLst/>
              <a:cxnLst/>
              <a:rect r="r" b="b" t="t" l="l"/>
              <a:pathLst>
                <a:path h="812800" w="474133">
                  <a:moveTo>
                    <a:pt x="0" y="0"/>
                  </a:moveTo>
                  <a:lnTo>
                    <a:pt x="474133" y="0"/>
                  </a:lnTo>
                  <a:lnTo>
                    <a:pt x="474133" y="812800"/>
                  </a:lnTo>
                  <a:lnTo>
                    <a:pt x="0" y="812800"/>
                  </a:lnTo>
                  <a:close/>
                </a:path>
              </a:pathLst>
            </a:custGeom>
            <a:solidFill>
              <a:srgbClr val="990000">
                <a:alpha val="80000"/>
              </a:srgbClr>
            </a:solidFill>
          </p:spPr>
        </p:sp>
        <p:sp>
          <p:nvSpPr>
            <p:cNvPr name="TextBox 14" id="14"/>
            <p:cNvSpPr txBox="true"/>
            <p:nvPr/>
          </p:nvSpPr>
          <p:spPr>
            <a:xfrm>
              <a:off x="0" y="-57150"/>
              <a:ext cx="474133" cy="869950"/>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0" y="0"/>
            <a:ext cx="1028700" cy="10287000"/>
            <a:chOff x="0" y="0"/>
            <a:chExt cx="270933" cy="2709333"/>
          </a:xfrm>
        </p:grpSpPr>
        <p:sp>
          <p:nvSpPr>
            <p:cNvPr name="Freeform 16" id="16"/>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990000"/>
            </a:solidFill>
          </p:spPr>
        </p:sp>
        <p:sp>
          <p:nvSpPr>
            <p:cNvPr name="TextBox 17" id="17"/>
            <p:cNvSpPr txBox="true"/>
            <p:nvPr/>
          </p:nvSpPr>
          <p:spPr>
            <a:xfrm>
              <a:off x="0" y="-57150"/>
              <a:ext cx="270933" cy="2766483"/>
            </a:xfrm>
            <a:prstGeom prst="rect">
              <a:avLst/>
            </a:prstGeom>
          </p:spPr>
          <p:txBody>
            <a:bodyPr anchor="ctr" rtlCol="false" tIns="50800" lIns="50800" bIns="50800" rIns="50800"/>
            <a:lstStyle/>
            <a:p>
              <a:pPr algn="ctr">
                <a:lnSpc>
                  <a:spcPts val="3499"/>
                </a:lnSpc>
              </a:pPr>
            </a:p>
          </p:txBody>
        </p:sp>
      </p:grpSp>
      <p:sp>
        <p:nvSpPr>
          <p:cNvPr name="TextBox 18" id="18"/>
          <p:cNvSpPr txBox="true"/>
          <p:nvPr/>
        </p:nvSpPr>
        <p:spPr>
          <a:xfrm rot="0">
            <a:off x="1804034" y="1532171"/>
            <a:ext cx="7875240" cy="3480435"/>
          </a:xfrm>
          <a:prstGeom prst="rect">
            <a:avLst/>
          </a:prstGeom>
        </p:spPr>
        <p:txBody>
          <a:bodyPr anchor="t" rtlCol="false" tIns="0" lIns="0" bIns="0" rIns="0">
            <a:spAutoFit/>
          </a:bodyPr>
          <a:lstStyle/>
          <a:p>
            <a:pPr>
              <a:lnSpc>
                <a:spcPts val="9240"/>
              </a:lnSpc>
              <a:spcBef>
                <a:spcPct val="0"/>
              </a:spcBef>
            </a:pPr>
            <a:r>
              <a:rPr lang="en-US" sz="6600">
                <a:solidFill>
                  <a:srgbClr val="FFFFFF"/>
                </a:solidFill>
                <a:latin typeface="Raleway Heavy"/>
              </a:rPr>
              <a:t>INSERT DATA FROM USER AND ADMIN</a:t>
            </a:r>
          </a:p>
        </p:txBody>
      </p:sp>
      <p:sp>
        <p:nvSpPr>
          <p:cNvPr name="TextBox 19" id="19"/>
          <p:cNvSpPr txBox="true"/>
          <p:nvPr/>
        </p:nvSpPr>
        <p:spPr>
          <a:xfrm rot="0">
            <a:off x="14617955" y="828675"/>
            <a:ext cx="2681901" cy="1717676"/>
          </a:xfrm>
          <a:prstGeom prst="rect">
            <a:avLst/>
          </a:prstGeom>
        </p:spPr>
        <p:txBody>
          <a:bodyPr anchor="t" rtlCol="false" tIns="0" lIns="0" bIns="0" rIns="0">
            <a:spAutoFit/>
          </a:bodyPr>
          <a:lstStyle/>
          <a:p>
            <a:pPr algn="r">
              <a:lnSpc>
                <a:spcPts val="13999"/>
              </a:lnSpc>
              <a:spcBef>
                <a:spcPct val="0"/>
              </a:spcBef>
            </a:pPr>
            <a:r>
              <a:rPr lang="en-US" sz="9999">
                <a:solidFill>
                  <a:srgbClr val="FFFFFF"/>
                </a:solidFill>
                <a:latin typeface="Raleway Heavy"/>
              </a:rPr>
              <a:t>09</a:t>
            </a:r>
          </a:p>
        </p:txBody>
      </p:sp>
      <p:sp>
        <p:nvSpPr>
          <p:cNvPr name="TextBox 20" id="20"/>
          <p:cNvSpPr txBox="true"/>
          <p:nvPr/>
        </p:nvSpPr>
        <p:spPr>
          <a:xfrm rot="0">
            <a:off x="1804034" y="5598224"/>
            <a:ext cx="7339966" cy="1540347"/>
          </a:xfrm>
          <a:prstGeom prst="rect">
            <a:avLst/>
          </a:prstGeom>
        </p:spPr>
        <p:txBody>
          <a:bodyPr anchor="t" rtlCol="false" tIns="0" lIns="0" bIns="0" rIns="0">
            <a:spAutoFit/>
          </a:bodyPr>
          <a:lstStyle/>
          <a:p>
            <a:pPr algn="just">
              <a:lnSpc>
                <a:spcPts val="4129"/>
              </a:lnSpc>
              <a:spcBef>
                <a:spcPct val="0"/>
              </a:spcBef>
            </a:pPr>
            <a:r>
              <a:rPr lang="en-US" sz="2949">
                <a:solidFill>
                  <a:srgbClr val="FFFFFF"/>
                </a:solidFill>
                <a:latin typeface="Raleway"/>
              </a:rPr>
              <a:t>Fitur ini berfungsi untuk menambahkan data mobil yang ingin dijual/disewa dari user dan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DAF3zceC99Q</dc:identifier>
  <dcterms:modified xsi:type="dcterms:W3CDTF">2011-08-01T06:04:30Z</dcterms:modified>
  <cp:revision>1</cp:revision>
  <dc:title>Salinan dari Salinan dari Merah Hitam Geometris Perusahaan Otomotif Presentasi</dc:title>
</cp:coreProperties>
</file>